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handoutMasterIdLst>
    <p:handoutMasterId r:id="rId24"/>
  </p:handoutMasterIdLst>
  <p:sldIdLst>
    <p:sldId id="292" r:id="rId2"/>
    <p:sldId id="367" r:id="rId3"/>
    <p:sldId id="368" r:id="rId4"/>
    <p:sldId id="369" r:id="rId5"/>
    <p:sldId id="370" r:id="rId6"/>
    <p:sldId id="429" r:id="rId7"/>
    <p:sldId id="371" r:id="rId8"/>
    <p:sldId id="372" r:id="rId9"/>
    <p:sldId id="373" r:id="rId10"/>
    <p:sldId id="374" r:id="rId11"/>
    <p:sldId id="375" r:id="rId12"/>
    <p:sldId id="376" r:id="rId13"/>
    <p:sldId id="377" r:id="rId14"/>
    <p:sldId id="378" r:id="rId15"/>
    <p:sldId id="380" r:id="rId16"/>
    <p:sldId id="379" r:id="rId17"/>
    <p:sldId id="381" r:id="rId18"/>
    <p:sldId id="382" r:id="rId19"/>
    <p:sldId id="384" r:id="rId20"/>
    <p:sldId id="430" r:id="rId21"/>
    <p:sldId id="431" r:id="rId22"/>
  </p:sldIdLst>
  <p:sldSz cx="9144000" cy="6858000" type="screen4x3"/>
  <p:notesSz cx="6883400" cy="9906000"/>
  <p:embeddedFontLst>
    <p:embeddedFont>
      <p:font typeface="Calibri" panose="020F0502020204030204" pitchFamily="34" charset="0"/>
      <p:regular r:id="rId25"/>
      <p:bold r:id="rId26"/>
      <p:italic r:id="rId27"/>
      <p:boldItalic r:id="rId28"/>
    </p:embeddedFont>
  </p:embeddedFontLst>
  <p:defaultTex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339966"/>
    <a:srgbClr val="0066FF"/>
    <a:srgbClr val="3366FF"/>
    <a:srgbClr val="00CC99"/>
    <a:srgbClr val="00FFCC"/>
    <a:srgbClr val="E5053A"/>
    <a:srgbClr val="F963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61" autoAdjust="0"/>
    <p:restoredTop sz="92399" autoAdjust="0"/>
  </p:normalViewPr>
  <p:slideViewPr>
    <p:cSldViewPr>
      <p:cViewPr varScale="1">
        <p:scale>
          <a:sx n="85" d="100"/>
          <a:sy n="85" d="100"/>
        </p:scale>
        <p:origin x="1254" y="60"/>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82913" cy="495300"/>
          </a:xfrm>
          <a:prstGeom prst="rect">
            <a:avLst/>
          </a:prstGeom>
          <a:noFill/>
          <a:ln w="9525">
            <a:noFill/>
            <a:miter lim="800000"/>
            <a:headEnd/>
            <a:tailEnd/>
          </a:ln>
          <a:effectLst/>
        </p:spPr>
        <p:txBody>
          <a:bodyPr vert="horz" wrap="square" lIns="95939" tIns="47969" rIns="95939" bIns="47969" numCol="1" anchor="t" anchorCtr="0" compatLnSpc="1">
            <a:prstTxWarp prst="textNoShape">
              <a:avLst/>
            </a:prstTxWarp>
          </a:bodyPr>
          <a:lstStyle>
            <a:lvl1pPr defTabSz="958850">
              <a:defRPr sz="1300"/>
            </a:lvl1pPr>
          </a:lstStyle>
          <a:p>
            <a:pPr>
              <a:defRPr/>
            </a:pPr>
            <a:endParaRPr lang="pt-BR"/>
          </a:p>
        </p:txBody>
      </p:sp>
      <p:sp>
        <p:nvSpPr>
          <p:cNvPr id="58371" name="Rectangle 3"/>
          <p:cNvSpPr>
            <a:spLocks noGrp="1" noChangeArrowheads="1"/>
          </p:cNvSpPr>
          <p:nvPr>
            <p:ph type="dt" sz="quarter" idx="1"/>
          </p:nvPr>
        </p:nvSpPr>
        <p:spPr bwMode="auto">
          <a:xfrm>
            <a:off x="3898900" y="0"/>
            <a:ext cx="2982913" cy="495300"/>
          </a:xfrm>
          <a:prstGeom prst="rect">
            <a:avLst/>
          </a:prstGeom>
          <a:noFill/>
          <a:ln w="9525">
            <a:noFill/>
            <a:miter lim="800000"/>
            <a:headEnd/>
            <a:tailEnd/>
          </a:ln>
          <a:effectLst/>
        </p:spPr>
        <p:txBody>
          <a:bodyPr vert="horz" wrap="square" lIns="95939" tIns="47969" rIns="95939" bIns="47969" numCol="1" anchor="t" anchorCtr="0" compatLnSpc="1">
            <a:prstTxWarp prst="textNoShape">
              <a:avLst/>
            </a:prstTxWarp>
          </a:bodyPr>
          <a:lstStyle>
            <a:lvl1pPr algn="r" defTabSz="958850">
              <a:defRPr sz="1300"/>
            </a:lvl1pPr>
          </a:lstStyle>
          <a:p>
            <a:pPr>
              <a:defRPr/>
            </a:pPr>
            <a:fld id="{68191165-4872-4306-82AA-2E0B2105F389}" type="datetimeFigureOut">
              <a:rPr lang="pt-BR"/>
              <a:pPr>
                <a:defRPr/>
              </a:pPr>
              <a:t>12/03/2015</a:t>
            </a:fld>
            <a:endParaRPr lang="pt-BR"/>
          </a:p>
        </p:txBody>
      </p:sp>
      <p:sp>
        <p:nvSpPr>
          <p:cNvPr id="58372" name="Rectangle 4"/>
          <p:cNvSpPr>
            <a:spLocks noGrp="1" noChangeArrowheads="1"/>
          </p:cNvSpPr>
          <p:nvPr>
            <p:ph type="ftr" sz="quarter" idx="2"/>
          </p:nvPr>
        </p:nvSpPr>
        <p:spPr bwMode="auto">
          <a:xfrm>
            <a:off x="0" y="9409113"/>
            <a:ext cx="2982913" cy="495300"/>
          </a:xfrm>
          <a:prstGeom prst="rect">
            <a:avLst/>
          </a:prstGeom>
          <a:noFill/>
          <a:ln w="9525">
            <a:noFill/>
            <a:miter lim="800000"/>
            <a:headEnd/>
            <a:tailEnd/>
          </a:ln>
          <a:effectLst/>
        </p:spPr>
        <p:txBody>
          <a:bodyPr vert="horz" wrap="square" lIns="95939" tIns="47969" rIns="95939" bIns="47969" numCol="1" anchor="b" anchorCtr="0" compatLnSpc="1">
            <a:prstTxWarp prst="textNoShape">
              <a:avLst/>
            </a:prstTxWarp>
          </a:bodyPr>
          <a:lstStyle>
            <a:lvl1pPr defTabSz="958850">
              <a:defRPr sz="1300"/>
            </a:lvl1pPr>
          </a:lstStyle>
          <a:p>
            <a:pPr>
              <a:defRPr/>
            </a:pPr>
            <a:endParaRPr lang="pt-BR"/>
          </a:p>
        </p:txBody>
      </p:sp>
      <p:sp>
        <p:nvSpPr>
          <p:cNvPr id="58373" name="Rectangle 5"/>
          <p:cNvSpPr>
            <a:spLocks noGrp="1" noChangeArrowheads="1"/>
          </p:cNvSpPr>
          <p:nvPr>
            <p:ph type="sldNum" sz="quarter" idx="3"/>
          </p:nvPr>
        </p:nvSpPr>
        <p:spPr bwMode="auto">
          <a:xfrm>
            <a:off x="3898900" y="9409113"/>
            <a:ext cx="2982913" cy="495300"/>
          </a:xfrm>
          <a:prstGeom prst="rect">
            <a:avLst/>
          </a:prstGeom>
          <a:noFill/>
          <a:ln w="9525">
            <a:noFill/>
            <a:miter lim="800000"/>
            <a:headEnd/>
            <a:tailEnd/>
          </a:ln>
          <a:effectLst/>
        </p:spPr>
        <p:txBody>
          <a:bodyPr vert="horz" wrap="square" lIns="95939" tIns="47969" rIns="95939" bIns="47969" numCol="1" anchor="b" anchorCtr="0" compatLnSpc="1">
            <a:prstTxWarp prst="textNoShape">
              <a:avLst/>
            </a:prstTxWarp>
          </a:bodyPr>
          <a:lstStyle>
            <a:lvl1pPr algn="r" defTabSz="958850">
              <a:defRPr sz="1300"/>
            </a:lvl1pPr>
          </a:lstStyle>
          <a:p>
            <a:pPr>
              <a:defRPr/>
            </a:pPr>
            <a:fld id="{B90500AC-B480-421D-9296-454E4E6731EE}" type="slidenum">
              <a:rPr lang="pt-BR"/>
              <a:pPr>
                <a:defRPr/>
              </a:pPr>
              <a:t>‹nº›</a:t>
            </a:fld>
            <a:endParaRPr lang="pt-BR"/>
          </a:p>
        </p:txBody>
      </p:sp>
    </p:spTree>
    <p:extLst>
      <p:ext uri="{BB962C8B-B14F-4D97-AF65-F5344CB8AC3E}">
        <p14:creationId xmlns:p14="http://schemas.microsoft.com/office/powerpoint/2010/main" val="3959388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bwMode="auto">
          <a:xfrm>
            <a:off x="0" y="0"/>
            <a:ext cx="2982913" cy="495300"/>
          </a:xfrm>
          <a:prstGeom prst="rect">
            <a:avLst/>
          </a:prstGeom>
          <a:noFill/>
          <a:ln w="9525">
            <a:noFill/>
            <a:miter lim="800000"/>
            <a:headEnd/>
            <a:tailEnd/>
          </a:ln>
        </p:spPr>
        <p:txBody>
          <a:bodyPr vert="horz" wrap="square" lIns="95939" tIns="47969" rIns="95939" bIns="47969" numCol="1" anchor="t" anchorCtr="0" compatLnSpc="1">
            <a:prstTxWarp prst="textNoShape">
              <a:avLst/>
            </a:prstTxWarp>
          </a:bodyPr>
          <a:lstStyle>
            <a:lvl1pPr defTabSz="958850">
              <a:defRPr sz="1300">
                <a:latin typeface="Calibri" pitchFamily="34" charset="0"/>
              </a:defRPr>
            </a:lvl1pPr>
          </a:lstStyle>
          <a:p>
            <a:pPr>
              <a:defRPr/>
            </a:pPr>
            <a:endParaRPr lang="pt-BR"/>
          </a:p>
        </p:txBody>
      </p:sp>
      <p:sp>
        <p:nvSpPr>
          <p:cNvPr id="3" name="Espaço Reservado para Data 2"/>
          <p:cNvSpPr>
            <a:spLocks noGrp="1"/>
          </p:cNvSpPr>
          <p:nvPr>
            <p:ph type="dt" idx="1"/>
          </p:nvPr>
        </p:nvSpPr>
        <p:spPr bwMode="auto">
          <a:xfrm>
            <a:off x="3898900" y="0"/>
            <a:ext cx="2982913" cy="495300"/>
          </a:xfrm>
          <a:prstGeom prst="rect">
            <a:avLst/>
          </a:prstGeom>
          <a:noFill/>
          <a:ln w="9525">
            <a:noFill/>
            <a:miter lim="800000"/>
            <a:headEnd/>
            <a:tailEnd/>
          </a:ln>
        </p:spPr>
        <p:txBody>
          <a:bodyPr vert="horz" wrap="square" lIns="95939" tIns="47969" rIns="95939" bIns="47969" numCol="1" anchor="t" anchorCtr="0" compatLnSpc="1">
            <a:prstTxWarp prst="textNoShape">
              <a:avLst/>
            </a:prstTxWarp>
          </a:bodyPr>
          <a:lstStyle>
            <a:lvl1pPr algn="r" defTabSz="958850">
              <a:defRPr sz="1300">
                <a:latin typeface="Calibri" pitchFamily="34" charset="0"/>
              </a:defRPr>
            </a:lvl1pPr>
          </a:lstStyle>
          <a:p>
            <a:pPr>
              <a:defRPr/>
            </a:pPr>
            <a:fld id="{C1948FB9-B624-4FC4-BD63-B69C215E9681}" type="datetimeFigureOut">
              <a:rPr lang="pt-BR"/>
              <a:pPr>
                <a:defRPr/>
              </a:pPr>
              <a:t>12/03/2015</a:t>
            </a:fld>
            <a:endParaRPr lang="pt-BR"/>
          </a:p>
        </p:txBody>
      </p:sp>
      <p:sp>
        <p:nvSpPr>
          <p:cNvPr id="4" name="Espaço Reservado para Imagem de Slide 3"/>
          <p:cNvSpPr>
            <a:spLocks noGrp="1" noRot="1" noChangeAspect="1"/>
          </p:cNvSpPr>
          <p:nvPr>
            <p:ph type="sldImg" idx="2"/>
          </p:nvPr>
        </p:nvSpPr>
        <p:spPr>
          <a:xfrm>
            <a:off x="965200" y="742950"/>
            <a:ext cx="4953000" cy="371475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p:cNvSpPr>
            <a:spLocks noGrp="1"/>
          </p:cNvSpPr>
          <p:nvPr>
            <p:ph type="body" sz="quarter" idx="3"/>
          </p:nvPr>
        </p:nvSpPr>
        <p:spPr bwMode="auto">
          <a:xfrm>
            <a:off x="688975" y="4705350"/>
            <a:ext cx="5505450" cy="4457700"/>
          </a:xfrm>
          <a:prstGeom prst="rect">
            <a:avLst/>
          </a:prstGeom>
          <a:noFill/>
          <a:ln w="9525">
            <a:noFill/>
            <a:miter lim="800000"/>
            <a:headEnd/>
            <a:tailEnd/>
          </a:ln>
        </p:spPr>
        <p:txBody>
          <a:bodyPr vert="horz" wrap="square" lIns="95939" tIns="47969" rIns="95939" bIns="47969" numCol="1" anchor="t" anchorCtr="0" compatLnSpc="1">
            <a:prstTxWarp prst="textNoShape">
              <a:avLst/>
            </a:prstTxWarp>
          </a:bodyPr>
          <a:lstStyle/>
          <a:p>
            <a:pPr lvl="0"/>
            <a:r>
              <a:rPr lang="pt-BR" noProof="0" smtClean="0"/>
              <a:t>Clique para editar os estilos do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a:p>
        </p:txBody>
      </p:sp>
      <p:sp>
        <p:nvSpPr>
          <p:cNvPr id="6" name="Espaço Reservado para Rodapé 5"/>
          <p:cNvSpPr>
            <a:spLocks noGrp="1"/>
          </p:cNvSpPr>
          <p:nvPr>
            <p:ph type="ftr" sz="quarter" idx="4"/>
          </p:nvPr>
        </p:nvSpPr>
        <p:spPr bwMode="auto">
          <a:xfrm>
            <a:off x="0" y="9409113"/>
            <a:ext cx="2982913" cy="495300"/>
          </a:xfrm>
          <a:prstGeom prst="rect">
            <a:avLst/>
          </a:prstGeom>
          <a:noFill/>
          <a:ln w="9525">
            <a:noFill/>
            <a:miter lim="800000"/>
            <a:headEnd/>
            <a:tailEnd/>
          </a:ln>
        </p:spPr>
        <p:txBody>
          <a:bodyPr vert="horz" wrap="square" lIns="95939" tIns="47969" rIns="95939" bIns="47969" numCol="1" anchor="b" anchorCtr="0" compatLnSpc="1">
            <a:prstTxWarp prst="textNoShape">
              <a:avLst/>
            </a:prstTxWarp>
          </a:bodyPr>
          <a:lstStyle>
            <a:lvl1pPr defTabSz="958850">
              <a:defRPr sz="1300">
                <a:latin typeface="Calibri" pitchFamily="34" charset="0"/>
              </a:defRPr>
            </a:lvl1pPr>
          </a:lstStyle>
          <a:p>
            <a:pPr>
              <a:defRPr/>
            </a:pPr>
            <a:endParaRPr lang="pt-BR"/>
          </a:p>
        </p:txBody>
      </p:sp>
      <p:sp>
        <p:nvSpPr>
          <p:cNvPr id="7" name="Espaço Reservado para Número de Slide 6"/>
          <p:cNvSpPr>
            <a:spLocks noGrp="1"/>
          </p:cNvSpPr>
          <p:nvPr>
            <p:ph type="sldNum" sz="quarter" idx="5"/>
          </p:nvPr>
        </p:nvSpPr>
        <p:spPr bwMode="auto">
          <a:xfrm>
            <a:off x="3898900" y="9409113"/>
            <a:ext cx="2982913" cy="495300"/>
          </a:xfrm>
          <a:prstGeom prst="rect">
            <a:avLst/>
          </a:prstGeom>
          <a:noFill/>
          <a:ln w="9525">
            <a:noFill/>
            <a:miter lim="800000"/>
            <a:headEnd/>
            <a:tailEnd/>
          </a:ln>
        </p:spPr>
        <p:txBody>
          <a:bodyPr vert="horz" wrap="square" lIns="95939" tIns="47969" rIns="95939" bIns="47969" numCol="1" anchor="b" anchorCtr="0" compatLnSpc="1">
            <a:prstTxWarp prst="textNoShape">
              <a:avLst/>
            </a:prstTxWarp>
          </a:bodyPr>
          <a:lstStyle>
            <a:lvl1pPr algn="r" defTabSz="958850">
              <a:defRPr sz="1300">
                <a:latin typeface="Calibri" pitchFamily="34" charset="0"/>
              </a:defRPr>
            </a:lvl1pPr>
          </a:lstStyle>
          <a:p>
            <a:pPr>
              <a:defRPr/>
            </a:pPr>
            <a:fld id="{9465664A-115A-4AA9-A840-3339E12ECF3E}" type="slidenum">
              <a:rPr lang="pt-BR"/>
              <a:pPr>
                <a:defRPr/>
              </a:pPr>
              <a:t>‹nº›</a:t>
            </a:fld>
            <a:endParaRPr lang="pt-BR"/>
          </a:p>
        </p:txBody>
      </p:sp>
    </p:spTree>
    <p:extLst>
      <p:ext uri="{BB962C8B-B14F-4D97-AF65-F5344CB8AC3E}">
        <p14:creationId xmlns:p14="http://schemas.microsoft.com/office/powerpoint/2010/main" val="33444207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Espaço Reservado para Imagem de Slide 1"/>
          <p:cNvSpPr>
            <a:spLocks noGrp="1" noRot="1" noChangeAspect="1"/>
          </p:cNvSpPr>
          <p:nvPr>
            <p:ph type="sldImg"/>
          </p:nvPr>
        </p:nvSpPr>
        <p:spPr bwMode="auto">
          <a:noFill/>
          <a:ln>
            <a:solidFill>
              <a:srgbClr val="000000"/>
            </a:solidFill>
            <a:miter lim="800000"/>
            <a:headEnd/>
            <a:tailEnd/>
          </a:ln>
        </p:spPr>
      </p:sp>
      <p:sp>
        <p:nvSpPr>
          <p:cNvPr id="15362" name="Espaço Reservado para Anotações 2"/>
          <p:cNvSpPr>
            <a:spLocks noGrp="1"/>
          </p:cNvSpPr>
          <p:nvPr>
            <p:ph type="body" idx="1"/>
          </p:nvPr>
        </p:nvSpPr>
        <p:spPr>
          <a:noFill/>
          <a:ln/>
        </p:spPr>
        <p:txBody>
          <a:bodyPr/>
          <a:lstStyle/>
          <a:p>
            <a:endParaRPr lang="pt-BR" smtClean="0"/>
          </a:p>
        </p:txBody>
      </p:sp>
      <p:sp>
        <p:nvSpPr>
          <p:cNvPr id="15363" name="Espaço Reservado para Número de Slide 3"/>
          <p:cNvSpPr>
            <a:spLocks noGrp="1"/>
          </p:cNvSpPr>
          <p:nvPr>
            <p:ph type="sldNum" sz="quarter" idx="5"/>
          </p:nvPr>
        </p:nvSpPr>
        <p:spPr>
          <a:noFill/>
        </p:spPr>
        <p:txBody>
          <a:bodyPr/>
          <a:lstStyle/>
          <a:p>
            <a:fld id="{1694A95A-9072-4681-AEA6-888E623E58E3}" type="slidenum">
              <a:rPr lang="pt-BR" smtClean="0"/>
              <a:pPr/>
              <a:t>1</a:t>
            </a:fld>
            <a:endParaRPr lang="pt-BR" smtClean="0"/>
          </a:p>
        </p:txBody>
      </p:sp>
    </p:spTree>
    <p:extLst>
      <p:ext uri="{BB962C8B-B14F-4D97-AF65-F5344CB8AC3E}">
        <p14:creationId xmlns:p14="http://schemas.microsoft.com/office/powerpoint/2010/main" val="3635769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file:///C:\Documents%20and%20Settings\Juliano\totvs.mp3" TargetMode="External"/><Relationship Id="rId2" Type="http://schemas.openxmlformats.org/officeDocument/2006/relationships/hyperlink" Target="http://www.totvs.com.br/"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214807"/>
            <a:ext cx="7772400" cy="1362075"/>
          </a:xfrm>
          <a:prstGeom prst="rect">
            <a:avLst/>
          </a:prstGeom>
        </p:spPr>
        <p:txBody>
          <a:bodyPr anchor="t"/>
          <a:lstStyle>
            <a:lvl1pPr algn="l">
              <a:defRPr sz="4000" b="1" cap="all">
                <a:solidFill>
                  <a:schemeClr val="tx1">
                    <a:lumMod val="85000"/>
                    <a:lumOff val="15000"/>
                  </a:schemeClr>
                </a:solidFill>
              </a:defRPr>
            </a:lvl1pPr>
          </a:lstStyle>
          <a:p>
            <a:r>
              <a:rPr lang="pt-BR" smtClean="0"/>
              <a:t>Clique para editar o estilo do título mestre</a:t>
            </a:r>
            <a:endParaRPr lang="pt-BR" dirty="0"/>
          </a:p>
        </p:txBody>
      </p:sp>
      <p:sp>
        <p:nvSpPr>
          <p:cNvPr id="3" name="Espaço Reservado para Texto 2"/>
          <p:cNvSpPr>
            <a:spLocks noGrp="1"/>
          </p:cNvSpPr>
          <p:nvPr>
            <p:ph type="body" idx="1"/>
          </p:nvPr>
        </p:nvSpPr>
        <p:spPr>
          <a:xfrm>
            <a:off x="722313" y="271462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7" name="Espaço Reservado para Texto 3"/>
          <p:cNvSpPr>
            <a:spLocks noGrp="1"/>
          </p:cNvSpPr>
          <p:nvPr>
            <p:ph type="body" sz="half" idx="2"/>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5" name="Espaço Reservado para Número de Slide 5"/>
          <p:cNvSpPr>
            <a:spLocks noGrp="1"/>
          </p:cNvSpPr>
          <p:nvPr>
            <p:ph type="sldNum" sz="quarter" idx="10"/>
          </p:nvPr>
        </p:nvSpPr>
        <p:spPr/>
        <p:txBody>
          <a:bodyPr/>
          <a:lstStyle>
            <a:lvl1pPr>
              <a:defRPr/>
            </a:lvl1pPr>
          </a:lstStyle>
          <a:p>
            <a:pPr>
              <a:defRPr/>
            </a:pPr>
            <a:fld id="{52CD7D9D-3B9D-404F-ACAC-52A803CEFF9B}" type="slidenum">
              <a:rPr lang="pt-BR"/>
              <a:pPr>
                <a:defRPr/>
              </a:pPr>
              <a:t>‹nº›</a:t>
            </a:fld>
            <a:endParaRPr lang="pt-BR" dirty="0"/>
          </a:p>
        </p:txBody>
      </p:sp>
      <p:sp>
        <p:nvSpPr>
          <p:cNvPr id="6" name="Rectangle 11"/>
          <p:cNvSpPr>
            <a:spLocks noGrp="1" noChangeArrowheads="1"/>
          </p:cNvSpPr>
          <p:nvPr>
            <p:ph type="ftr" sz="quarter" idx="11"/>
          </p:nvPr>
        </p:nvSpPr>
        <p:spPr>
          <a:ln/>
        </p:spPr>
        <p:txBody>
          <a:bodyPr/>
          <a:lstStyle>
            <a:lvl1pPr>
              <a:defRPr/>
            </a:lvl1pPr>
          </a:lstStyle>
          <a:p>
            <a:pPr>
              <a:defRPr/>
            </a:pPr>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5" name="Retângulo 4">
            <a:hlinkClick r:id="rId2" highlightClick="1"/>
          </p:cNvPr>
          <p:cNvSpPr/>
          <p:nvPr/>
        </p:nvSpPr>
        <p:spPr>
          <a:xfrm>
            <a:off x="7500938" y="180975"/>
            <a:ext cx="285750" cy="24765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6" name="Retângulo 5">
            <a:hlinkClick r:id="rId3" action="ppaction://hlinkfile" tooltip="Clique para acionar arquivo de áudio"/>
          </p:cNvPr>
          <p:cNvSpPr/>
          <p:nvPr/>
        </p:nvSpPr>
        <p:spPr>
          <a:xfrm>
            <a:off x="7843838" y="180975"/>
            <a:ext cx="285750" cy="24765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29701" name="Espaço Reservado para Texto 2"/>
          <p:cNvSpPr>
            <a:spLocks noGrp="1"/>
          </p:cNvSpPr>
          <p:nvPr>
            <p:ph type="subTitle" idx="1"/>
          </p:nvPr>
        </p:nvSpPr>
        <p:spPr>
          <a:xfrm>
            <a:off x="1371600" y="3886200"/>
            <a:ext cx="6400800" cy="1752600"/>
          </a:xfrm>
        </p:spPr>
        <p:txBody>
          <a:bodyPr/>
          <a:lstStyle>
            <a:lvl1pPr marL="0" indent="0" algn="ctr">
              <a:buFont typeface="Arial" charset="0"/>
              <a:buNone/>
              <a:defRPr sz="2400" smtClean="0"/>
            </a:lvl1pPr>
          </a:lstStyle>
          <a:p>
            <a:r>
              <a:rPr lang="pt-BR" dirty="0" smtClean="0"/>
              <a:t>Clique para editar o estilo do subtítulo mestre</a:t>
            </a:r>
          </a:p>
        </p:txBody>
      </p:sp>
      <p:sp>
        <p:nvSpPr>
          <p:cNvPr id="29703" name="Espaço Reservado para Título 12"/>
          <p:cNvSpPr>
            <a:spLocks noGrp="1"/>
          </p:cNvSpPr>
          <p:nvPr>
            <p:ph type="ctrTitle"/>
          </p:nvPr>
        </p:nvSpPr>
        <p:spPr>
          <a:xfrm>
            <a:off x="685800" y="2130425"/>
            <a:ext cx="7772400" cy="1470025"/>
          </a:xfrm>
        </p:spPr>
        <p:txBody>
          <a:bodyPr/>
          <a:lstStyle>
            <a:lvl1pPr>
              <a:defRPr sz="2400" smtClean="0"/>
            </a:lvl1pPr>
          </a:lstStyle>
          <a:p>
            <a:r>
              <a:rPr lang="pt-BR" dirty="0" smtClean="0"/>
              <a:t>Clique para editar o estilo do título mestre</a:t>
            </a:r>
          </a:p>
        </p:txBody>
      </p:sp>
      <p:sp>
        <p:nvSpPr>
          <p:cNvPr id="19" name="Espaço Reservado para Texto 3"/>
          <p:cNvSpPr>
            <a:spLocks noGrp="1"/>
          </p:cNvSpPr>
          <p:nvPr>
            <p:ph type="body" sz="half" idx="2"/>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7" name="Rectangle 12"/>
          <p:cNvSpPr>
            <a:spLocks noGrp="1" noChangeArrowheads="1"/>
          </p:cNvSpPr>
          <p:nvPr>
            <p:ph type="ftr" sz="quarter" idx="10"/>
          </p:nvPr>
        </p:nvSpPr>
        <p:spPr/>
        <p:txBody>
          <a:bodyPr/>
          <a:lstStyle>
            <a:lvl1pPr>
              <a:defRPr/>
            </a:lvl1pPr>
          </a:lstStyle>
          <a:p>
            <a:pPr>
              <a:defRPr/>
            </a:pPr>
            <a:endParaRPr lang="pt-BR"/>
          </a:p>
        </p:txBody>
      </p:sp>
      <p:sp>
        <p:nvSpPr>
          <p:cNvPr id="8" name="Espaço Reservado para Número de Slide 5"/>
          <p:cNvSpPr>
            <a:spLocks noGrp="1"/>
          </p:cNvSpPr>
          <p:nvPr>
            <p:ph type="sldNum" sz="quarter" idx="11"/>
          </p:nvPr>
        </p:nvSpPr>
        <p:spPr/>
        <p:txBody>
          <a:bodyPr/>
          <a:lstStyle>
            <a:lvl1pPr>
              <a:defRPr sz="1000"/>
            </a:lvl1pPr>
          </a:lstStyle>
          <a:p>
            <a:pPr>
              <a:defRPr/>
            </a:pPr>
            <a:fld id="{FE599B5E-77BE-4EC6-A674-0B69A3DEED66}" type="slidenum">
              <a:rPr lang="pt-BR"/>
              <a:pPr>
                <a:defRPr/>
              </a:pPr>
              <a:t>‹nº›</a:t>
            </a:fld>
            <a:endParaRPr lang="pt-BR" dirty="0"/>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Texto">
    <p:spTree>
      <p:nvGrpSpPr>
        <p:cNvPr id="1" name=""/>
        <p:cNvGrpSpPr/>
        <p:nvPr/>
      </p:nvGrpSpPr>
      <p:grpSpPr>
        <a:xfrm>
          <a:off x="0" y="0"/>
          <a:ext cx="0" cy="0"/>
          <a:chOff x="0" y="0"/>
          <a:chExt cx="0" cy="0"/>
        </a:xfrm>
      </p:grpSpPr>
      <p:sp>
        <p:nvSpPr>
          <p:cNvPr id="8" name="Espaço Reservado para Texto 7"/>
          <p:cNvSpPr>
            <a:spLocks noGrp="1"/>
          </p:cNvSpPr>
          <p:nvPr>
            <p:ph type="body" sz="quarter" idx="13"/>
          </p:nvPr>
        </p:nvSpPr>
        <p:spPr>
          <a:xfrm>
            <a:off x="457199" y="1500188"/>
            <a:ext cx="8238745" cy="4500562"/>
          </a:xfrm>
        </p:spPr>
        <p:txBody>
          <a:bodyPr/>
          <a:lstStyle>
            <a:lvl1pPr>
              <a:defRPr sz="2400"/>
            </a:lvl1pPr>
            <a:lvl2pPr>
              <a:defRPr sz="2200"/>
            </a:lvl2pPr>
            <a:lvl4pPr>
              <a:defRPr sz="1800"/>
            </a:lvl4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12" name="Título 11"/>
          <p:cNvSpPr>
            <a:spLocks noGrp="1"/>
          </p:cNvSpPr>
          <p:nvPr>
            <p:ph type="title"/>
          </p:nvPr>
        </p:nvSpPr>
        <p:spPr/>
        <p:txBody>
          <a:bodyPr/>
          <a:lstStyle>
            <a:lvl1pPr>
              <a:defRPr sz="2400"/>
            </a:lvl1pPr>
          </a:lstStyle>
          <a:p>
            <a:r>
              <a:rPr lang="pt-BR" dirty="0" smtClean="0"/>
              <a:t>Clique para editar o estilo do título mestre</a:t>
            </a:r>
            <a:endParaRPr lang="pt-BR" dirty="0"/>
          </a:p>
        </p:txBody>
      </p:sp>
      <p:sp>
        <p:nvSpPr>
          <p:cNvPr id="10" name="Espaço Reservado para Texto 9"/>
          <p:cNvSpPr>
            <a:spLocks noGrp="1"/>
          </p:cNvSpPr>
          <p:nvPr>
            <p:ph type="body" sz="quarter" idx="15"/>
          </p:nvPr>
        </p:nvSpPr>
        <p:spPr>
          <a:xfrm>
            <a:off x="471483" y="6191245"/>
            <a:ext cx="8239125" cy="285755"/>
          </a:xfrm>
        </p:spPr>
        <p:txBody>
          <a:bodyPr>
            <a:normAutofit/>
          </a:bodyPr>
          <a:lstStyle>
            <a:lvl1pPr algn="r">
              <a:buNone/>
              <a:defRPr sz="1200" b="1" baseline="0">
                <a:solidFill>
                  <a:schemeClr val="tx1">
                    <a:lumMod val="65000"/>
                    <a:lumOff val="35000"/>
                  </a:schemeClr>
                </a:solidFill>
              </a:defRPr>
            </a:lvl1pPr>
          </a:lstStyle>
          <a:p>
            <a:pPr lvl="0"/>
            <a:r>
              <a:rPr lang="pt-BR" smtClean="0"/>
              <a:t>Clique para editar os estilos do texto mestre</a:t>
            </a:r>
          </a:p>
        </p:txBody>
      </p:sp>
      <p:sp>
        <p:nvSpPr>
          <p:cNvPr id="15" name="Espaço Reservado para Texto 3"/>
          <p:cNvSpPr>
            <a:spLocks noGrp="1"/>
          </p:cNvSpPr>
          <p:nvPr>
            <p:ph type="body" sz="half" idx="2"/>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6" name="Espaço Reservado para Número de Slide 5"/>
          <p:cNvSpPr>
            <a:spLocks noGrp="1"/>
          </p:cNvSpPr>
          <p:nvPr>
            <p:ph type="sldNum" sz="quarter" idx="16"/>
          </p:nvPr>
        </p:nvSpPr>
        <p:spPr/>
        <p:txBody>
          <a:bodyPr/>
          <a:lstStyle>
            <a:lvl1pPr>
              <a:defRPr sz="1000"/>
            </a:lvl1pPr>
          </a:lstStyle>
          <a:p>
            <a:pPr>
              <a:defRPr/>
            </a:pPr>
            <a:fld id="{7C424AD4-6AD0-4917-8E80-E1A33CFD265C}" type="slidenum">
              <a:rPr lang="pt-BR"/>
              <a:pPr>
                <a:defRPr/>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457200" y="1071547"/>
            <a:ext cx="4038600" cy="492922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Conteúdo 3"/>
          <p:cNvSpPr>
            <a:spLocks noGrp="1"/>
          </p:cNvSpPr>
          <p:nvPr>
            <p:ph sz="half" idx="2"/>
          </p:nvPr>
        </p:nvSpPr>
        <p:spPr>
          <a:xfrm>
            <a:off x="4648200" y="1071547"/>
            <a:ext cx="4038600" cy="492922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8" name="Espaço Reservado para Texto 3"/>
          <p:cNvSpPr>
            <a:spLocks noGrp="1"/>
          </p:cNvSpPr>
          <p:nvPr>
            <p:ph type="body" sz="half" idx="17"/>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5" name="Espaço Reservado para Número de Slide 5"/>
          <p:cNvSpPr>
            <a:spLocks noGrp="1"/>
          </p:cNvSpPr>
          <p:nvPr>
            <p:ph type="sldNum" sz="quarter" idx="18"/>
          </p:nvPr>
        </p:nvSpPr>
        <p:spPr/>
        <p:txBody>
          <a:bodyPr/>
          <a:lstStyle>
            <a:lvl1pPr>
              <a:defRPr/>
            </a:lvl1pPr>
          </a:lstStyle>
          <a:p>
            <a:pPr>
              <a:defRPr/>
            </a:pPr>
            <a:fld id="{0DE8EC94-0359-42B1-BC2B-CE080E7D2A6F}" type="slidenum">
              <a:rPr lang="pt-BR"/>
              <a:pPr>
                <a:defRPr/>
              </a:pPr>
              <a:t>‹nº›</a:t>
            </a:fld>
            <a:endParaRPr lang="pt-BR" dirty="0"/>
          </a:p>
        </p:txBody>
      </p:sp>
      <p:sp>
        <p:nvSpPr>
          <p:cNvPr id="6" name="Rectangle 11"/>
          <p:cNvSpPr>
            <a:spLocks noGrp="1" noChangeArrowheads="1"/>
          </p:cNvSpPr>
          <p:nvPr>
            <p:ph type="ftr" sz="quarter" idx="19"/>
          </p:nvPr>
        </p:nvSpPr>
        <p:spPr>
          <a:ln/>
        </p:spPr>
        <p:txBody>
          <a:bodyPr/>
          <a:lstStyle>
            <a:lvl1pPr>
              <a:defRPr/>
            </a:lvl1pPr>
          </a:lstStyle>
          <a:p>
            <a:pPr>
              <a:defRPr/>
            </a:pPr>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457200" y="1214422"/>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dirty="0" smtClean="0"/>
              <a:t>Clique para editar os estilos do texto mestre</a:t>
            </a:r>
          </a:p>
        </p:txBody>
      </p:sp>
      <p:sp>
        <p:nvSpPr>
          <p:cNvPr id="4" name="Espaço Reservado para Conteúdo 3"/>
          <p:cNvSpPr>
            <a:spLocks noGrp="1"/>
          </p:cNvSpPr>
          <p:nvPr>
            <p:ph sz="half" idx="2"/>
          </p:nvPr>
        </p:nvSpPr>
        <p:spPr>
          <a:xfrm>
            <a:off x="457200" y="1854184"/>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214422"/>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1854184"/>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10" name="Espaço Reservado para Texto 3"/>
          <p:cNvSpPr>
            <a:spLocks noGrp="1"/>
          </p:cNvSpPr>
          <p:nvPr>
            <p:ph type="body" sz="half" idx="17"/>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7" name="Espaço Reservado para Número de Slide 5"/>
          <p:cNvSpPr>
            <a:spLocks noGrp="1"/>
          </p:cNvSpPr>
          <p:nvPr>
            <p:ph type="sldNum" sz="quarter" idx="18"/>
          </p:nvPr>
        </p:nvSpPr>
        <p:spPr/>
        <p:txBody>
          <a:bodyPr/>
          <a:lstStyle>
            <a:lvl1pPr>
              <a:defRPr/>
            </a:lvl1pPr>
          </a:lstStyle>
          <a:p>
            <a:pPr>
              <a:defRPr/>
            </a:pPr>
            <a:fld id="{0FCE1CC9-C2B9-4E6B-B110-08AED674DE53}" type="slidenum">
              <a:rPr lang="pt-BR"/>
              <a:pPr>
                <a:defRPr/>
              </a:pPr>
              <a:t>‹nº›</a:t>
            </a:fld>
            <a:endParaRPr lang="pt-BR" dirty="0"/>
          </a:p>
        </p:txBody>
      </p:sp>
      <p:sp>
        <p:nvSpPr>
          <p:cNvPr id="8" name="Rectangle 11"/>
          <p:cNvSpPr>
            <a:spLocks noGrp="1" noChangeArrowheads="1"/>
          </p:cNvSpPr>
          <p:nvPr>
            <p:ph type="ftr" sz="quarter" idx="19"/>
          </p:nvPr>
        </p:nvSpPr>
        <p:spPr>
          <a:ln/>
        </p:spPr>
        <p:txBody>
          <a:bodyPr/>
          <a:lstStyle>
            <a:lvl1pPr>
              <a:defRPr/>
            </a:lvl1pPr>
          </a:lstStyle>
          <a:p>
            <a:pPr>
              <a:defRPr/>
            </a:pPr>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1071546"/>
            <a:ext cx="3008313" cy="1162050"/>
          </a:xfrm>
          <a:prstGeom prst="rect">
            <a:avLst/>
          </a:prstGeom>
        </p:spPr>
        <p:txBody>
          <a:bodyPr anchor="b"/>
          <a:lstStyle>
            <a:lvl1pPr algn="l">
              <a:defRPr sz="2000" b="1"/>
            </a:lvl1pPr>
          </a:lstStyle>
          <a:p>
            <a:r>
              <a:rPr lang="pt-BR" smtClean="0"/>
              <a:t>Clique para editar o estilo do título mestre</a:t>
            </a:r>
            <a:endParaRPr lang="pt-BR" dirty="0"/>
          </a:p>
        </p:txBody>
      </p:sp>
      <p:sp>
        <p:nvSpPr>
          <p:cNvPr id="3" name="Espaço Reservado para Conteúdo 2"/>
          <p:cNvSpPr>
            <a:spLocks noGrp="1"/>
          </p:cNvSpPr>
          <p:nvPr>
            <p:ph idx="1"/>
          </p:nvPr>
        </p:nvSpPr>
        <p:spPr>
          <a:xfrm>
            <a:off x="3575050" y="1071547"/>
            <a:ext cx="5111750" cy="492922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Texto 3"/>
          <p:cNvSpPr>
            <a:spLocks noGrp="1"/>
          </p:cNvSpPr>
          <p:nvPr>
            <p:ph type="body" sz="half" idx="2"/>
          </p:nvPr>
        </p:nvSpPr>
        <p:spPr>
          <a:xfrm>
            <a:off x="457200" y="2428869"/>
            <a:ext cx="3008313" cy="3571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8" name="Espaço Reservado para Texto 3"/>
          <p:cNvSpPr>
            <a:spLocks noGrp="1"/>
          </p:cNvSpPr>
          <p:nvPr>
            <p:ph type="body" sz="half" idx="17"/>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6" name="Espaço Reservado para Número de Slide 5"/>
          <p:cNvSpPr>
            <a:spLocks noGrp="1"/>
          </p:cNvSpPr>
          <p:nvPr>
            <p:ph type="sldNum" sz="quarter" idx="18"/>
          </p:nvPr>
        </p:nvSpPr>
        <p:spPr/>
        <p:txBody>
          <a:bodyPr/>
          <a:lstStyle>
            <a:lvl1pPr>
              <a:defRPr/>
            </a:lvl1pPr>
          </a:lstStyle>
          <a:p>
            <a:pPr>
              <a:defRPr/>
            </a:pPr>
            <a:fld id="{6B41D00F-72C0-4215-A2D4-FCB1529E48F9}" type="slidenum">
              <a:rPr lang="pt-BR"/>
              <a:pPr>
                <a:defRPr/>
              </a:pPr>
              <a:t>‹nº›</a:t>
            </a:fld>
            <a:endParaRPr lang="pt-BR" dirty="0"/>
          </a:p>
        </p:txBody>
      </p:sp>
      <p:sp>
        <p:nvSpPr>
          <p:cNvPr id="7" name="Rectangle 11"/>
          <p:cNvSpPr>
            <a:spLocks noGrp="1" noChangeArrowheads="1"/>
          </p:cNvSpPr>
          <p:nvPr>
            <p:ph type="ftr" sz="quarter" idx="19"/>
          </p:nvPr>
        </p:nvSpPr>
        <p:spPr>
          <a:ln/>
        </p:spPr>
        <p:txBody>
          <a:bodyPr/>
          <a:lstStyle>
            <a:lvl1pPr>
              <a:defRPr/>
            </a:lvl1pPr>
          </a:lstStyle>
          <a:p>
            <a:pPr>
              <a:defRPr/>
            </a:pPr>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
        <p:nvSpPr>
          <p:cNvPr id="3" name="Espaço Reservado para Imagem 2"/>
          <p:cNvSpPr>
            <a:spLocks noGrp="1"/>
          </p:cNvSpPr>
          <p:nvPr>
            <p:ph type="pic" idx="1"/>
          </p:nvPr>
        </p:nvSpPr>
        <p:spPr>
          <a:xfrm>
            <a:off x="1792288" y="1558921"/>
            <a:ext cx="5486400" cy="3727467"/>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dirty="0" smtClean="0"/>
              <a:t>Clique no ícone para adicionar uma imagem</a:t>
            </a:r>
            <a:endParaRPr lang="pt-BR" noProof="0" dirty="0"/>
          </a:p>
        </p:txBody>
      </p:sp>
      <p:sp>
        <p:nvSpPr>
          <p:cNvPr id="4" name="Espaço Reservado para Texto 3"/>
          <p:cNvSpPr>
            <a:spLocks noGrp="1"/>
          </p:cNvSpPr>
          <p:nvPr>
            <p:ph type="body" sz="half" idx="2"/>
          </p:nvPr>
        </p:nvSpPr>
        <p:spPr>
          <a:xfrm>
            <a:off x="1792288" y="5367338"/>
            <a:ext cx="5486400" cy="6334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11" name="Título 10"/>
          <p:cNvSpPr>
            <a:spLocks noGrp="1"/>
          </p:cNvSpPr>
          <p:nvPr>
            <p:ph type="title"/>
          </p:nvPr>
        </p:nvSpPr>
        <p:spPr/>
        <p:txBody>
          <a:bodyPr/>
          <a:lstStyle>
            <a:lvl1pPr>
              <a:defRPr sz="2400"/>
            </a:lvl1pPr>
          </a:lstStyle>
          <a:p>
            <a:r>
              <a:rPr lang="pt-BR" dirty="0" smtClean="0"/>
              <a:t>Clique para editar o estilo do título mestre</a:t>
            </a:r>
            <a:endParaRPr lang="pt-BR" dirty="0"/>
          </a:p>
        </p:txBody>
      </p:sp>
      <p:sp>
        <p:nvSpPr>
          <p:cNvPr id="8" name="Espaço Reservado para Texto 3"/>
          <p:cNvSpPr>
            <a:spLocks noGrp="1"/>
          </p:cNvSpPr>
          <p:nvPr>
            <p:ph type="body" sz="half" idx="17"/>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6" name="Espaço Reservado para Número de Slide 5"/>
          <p:cNvSpPr>
            <a:spLocks noGrp="1"/>
          </p:cNvSpPr>
          <p:nvPr>
            <p:ph type="sldNum" sz="quarter" idx="18"/>
          </p:nvPr>
        </p:nvSpPr>
        <p:spPr/>
        <p:txBody>
          <a:bodyPr/>
          <a:lstStyle>
            <a:lvl1pPr>
              <a:defRPr/>
            </a:lvl1pPr>
          </a:lstStyle>
          <a:p>
            <a:pPr>
              <a:defRPr/>
            </a:pPr>
            <a:fld id="{E80CFB44-C8E8-4515-A438-CCEEA8109CB6}" type="slidenum">
              <a:rPr lang="pt-BR"/>
              <a:pPr>
                <a:defRPr/>
              </a:pPr>
              <a:t>‹nº›</a:t>
            </a:fld>
            <a:endParaRPr lang="pt-BR" dirty="0"/>
          </a:p>
        </p:txBody>
      </p:sp>
      <p:sp>
        <p:nvSpPr>
          <p:cNvPr id="7" name="Rectangle 11"/>
          <p:cNvSpPr>
            <a:spLocks noGrp="1" noChangeArrowheads="1"/>
          </p:cNvSpPr>
          <p:nvPr>
            <p:ph type="ftr" sz="quarter" idx="19"/>
          </p:nvPr>
        </p:nvSpPr>
        <p:spPr>
          <a:ln/>
        </p:spPr>
        <p:txBody>
          <a:bodyPr/>
          <a:lstStyle>
            <a:lvl1pPr>
              <a:defRPr/>
            </a:lvl1pPr>
          </a:lstStyle>
          <a:p>
            <a:pPr>
              <a:defRPr/>
            </a:pPr>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ítulo e texto vertical">
    <p:spTree>
      <p:nvGrpSpPr>
        <p:cNvPr id="1" name=""/>
        <p:cNvGrpSpPr/>
        <p:nvPr/>
      </p:nvGrpSpPr>
      <p:grpSpPr>
        <a:xfrm>
          <a:off x="0" y="0"/>
          <a:ext cx="0" cy="0"/>
          <a:chOff x="0" y="0"/>
          <a:chExt cx="0" cy="0"/>
        </a:xfrm>
      </p:grpSpPr>
      <p:sp>
        <p:nvSpPr>
          <p:cNvPr id="3" name="Espaço Reservado para Texto Vertical 2"/>
          <p:cNvSpPr>
            <a:spLocks noGrp="1"/>
          </p:cNvSpPr>
          <p:nvPr>
            <p:ph type="body" orient="vert" idx="1"/>
          </p:nvPr>
        </p:nvSpPr>
        <p:spPr>
          <a:xfrm>
            <a:off x="457200" y="1071547"/>
            <a:ext cx="8229600" cy="4929222"/>
          </a:xfrm>
        </p:spPr>
        <p:txBody>
          <a:bodyPr vert="eaVert"/>
          <a:lstStyle>
            <a:lvl1pPr>
              <a:defRPr sz="2400"/>
            </a:lvl1pPr>
            <a:lvl2pPr>
              <a:defRPr sz="2200"/>
            </a:lvl2pPr>
            <a:lvl4pPr>
              <a:defRPr sz="1800"/>
            </a:lvl4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7" name="Espaço Reservado para Texto 3"/>
          <p:cNvSpPr>
            <a:spLocks noGrp="1"/>
          </p:cNvSpPr>
          <p:nvPr>
            <p:ph type="body" sz="half" idx="2"/>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4" name="Espaço Reservado para Número de Slide 5"/>
          <p:cNvSpPr>
            <a:spLocks noGrp="1"/>
          </p:cNvSpPr>
          <p:nvPr>
            <p:ph type="sldNum" sz="quarter" idx="10"/>
          </p:nvPr>
        </p:nvSpPr>
        <p:spPr/>
        <p:txBody>
          <a:bodyPr/>
          <a:lstStyle>
            <a:lvl1pPr>
              <a:defRPr/>
            </a:lvl1pPr>
          </a:lstStyle>
          <a:p>
            <a:pPr>
              <a:defRPr/>
            </a:pPr>
            <a:fld id="{8101C05E-78DB-49F9-B09D-66EC54D2E0E7}" type="slidenum">
              <a:rPr lang="pt-BR"/>
              <a:pPr>
                <a:defRPr/>
              </a:pPr>
              <a:t>‹nº›</a:t>
            </a:fld>
            <a:endParaRPr lang="pt-BR" dirty="0"/>
          </a:p>
        </p:txBody>
      </p:sp>
      <p:sp>
        <p:nvSpPr>
          <p:cNvPr id="5" name="Rectangle 11"/>
          <p:cNvSpPr>
            <a:spLocks noGrp="1" noChangeArrowheads="1"/>
          </p:cNvSpPr>
          <p:nvPr>
            <p:ph type="ftr" sz="quarter" idx="11"/>
          </p:nvPr>
        </p:nvSpPr>
        <p:spPr>
          <a:ln/>
        </p:spPr>
        <p:txBody>
          <a:bodyPr/>
          <a:lstStyle>
            <a:lvl1pPr>
              <a:defRPr/>
            </a:lvl1pPr>
          </a:lstStyle>
          <a:p>
            <a:pPr>
              <a:defRPr/>
            </a:pPr>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071547"/>
            <a:ext cx="2057400" cy="4857784"/>
          </a:xfrm>
          <a:prstGeom prst="rect">
            <a:avLst/>
          </a:prstGeom>
        </p:spPr>
        <p:txBody>
          <a:bodyPr vert="eaVert"/>
          <a:lstStyle>
            <a:lvl1pPr>
              <a:defRPr sz="2400"/>
            </a:lvl1pPr>
          </a:lstStyle>
          <a:p>
            <a:r>
              <a:rPr lang="pt-BR" dirty="0" smtClean="0"/>
              <a:t>Clique para editar o estilo do título mestre</a:t>
            </a:r>
            <a:endParaRPr lang="pt-BR" dirty="0"/>
          </a:p>
        </p:txBody>
      </p:sp>
      <p:sp>
        <p:nvSpPr>
          <p:cNvPr id="3" name="Espaço Reservado para Texto Vertical 2"/>
          <p:cNvSpPr>
            <a:spLocks noGrp="1"/>
          </p:cNvSpPr>
          <p:nvPr>
            <p:ph type="body" orient="vert" idx="1"/>
          </p:nvPr>
        </p:nvSpPr>
        <p:spPr>
          <a:xfrm>
            <a:off x="457200" y="1071547"/>
            <a:ext cx="6019800" cy="4857784"/>
          </a:xfrm>
        </p:spPr>
        <p:txBody>
          <a:bodyPr vert="eaVert"/>
          <a:lstStyle>
            <a:lvl1pPr>
              <a:defRPr sz="2400"/>
            </a:lvl1pPr>
            <a:lvl2pPr>
              <a:defRPr sz="2200"/>
            </a:lvl2pPr>
            <a:lvl4pPr>
              <a:defRPr sz="1800"/>
            </a:lvl4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7" name="Espaço Reservado para Texto 3"/>
          <p:cNvSpPr>
            <a:spLocks noGrp="1"/>
          </p:cNvSpPr>
          <p:nvPr>
            <p:ph type="body" sz="half" idx="2"/>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5" name="Espaço Reservado para Número de Slide 5"/>
          <p:cNvSpPr>
            <a:spLocks noGrp="1"/>
          </p:cNvSpPr>
          <p:nvPr>
            <p:ph type="sldNum" sz="quarter" idx="10"/>
          </p:nvPr>
        </p:nvSpPr>
        <p:spPr/>
        <p:txBody>
          <a:bodyPr/>
          <a:lstStyle>
            <a:lvl1pPr>
              <a:defRPr/>
            </a:lvl1pPr>
          </a:lstStyle>
          <a:p>
            <a:pPr>
              <a:defRPr/>
            </a:pPr>
            <a:fld id="{A73FD871-B915-4C12-9FE1-99122FCBD0AB}" type="slidenum">
              <a:rPr lang="pt-BR"/>
              <a:pPr>
                <a:defRPr/>
              </a:pPr>
              <a:t>‹nº›</a:t>
            </a:fld>
            <a:endParaRPr lang="pt-BR" dirty="0"/>
          </a:p>
        </p:txBody>
      </p:sp>
      <p:sp>
        <p:nvSpPr>
          <p:cNvPr id="6" name="Rectangle 11"/>
          <p:cNvSpPr>
            <a:spLocks noGrp="1" noChangeArrowheads="1"/>
          </p:cNvSpPr>
          <p:nvPr>
            <p:ph type="ftr" sz="quarter" idx="11"/>
          </p:nvPr>
        </p:nvSpPr>
        <p:spPr>
          <a:ln/>
        </p:spPr>
        <p:txBody>
          <a:bodyPr/>
          <a:lstStyle>
            <a:lvl1pPr>
              <a:defRPr/>
            </a:lvl1pPr>
          </a:lstStyle>
          <a:p>
            <a:pPr>
              <a:defRPr/>
            </a:pPr>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m branco">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lvl1pPr>
              <a:defRPr sz="2400">
                <a:latin typeface="Calibri" pitchFamily="34" charset="0"/>
              </a:defRPr>
            </a:lvl1pPr>
          </a:lstStyle>
          <a:p>
            <a:r>
              <a:rPr lang="pt-BR" dirty="0" smtClean="0"/>
              <a:t>Clique para editar o estilo do título mestre</a:t>
            </a:r>
            <a:endParaRPr lang="pt-BR" dirty="0"/>
          </a:p>
        </p:txBody>
      </p:sp>
      <p:sp>
        <p:nvSpPr>
          <p:cNvPr id="6" name="Espaço Reservado para Texto 5"/>
          <p:cNvSpPr>
            <a:spLocks noGrp="1"/>
          </p:cNvSpPr>
          <p:nvPr>
            <p:ph type="body" sz="quarter" idx="12"/>
          </p:nvPr>
        </p:nvSpPr>
        <p:spPr>
          <a:xfrm>
            <a:off x="260251" y="1571625"/>
            <a:ext cx="8637563" cy="4421212"/>
          </a:xfrm>
        </p:spPr>
        <p:txBody>
          <a:bodyPr/>
          <a:lstStyle>
            <a:lvl1pPr>
              <a:defRPr sz="2400">
                <a:latin typeface="+mj-lt"/>
              </a:defRPr>
            </a:lvl1pPr>
            <a:lvl2pPr>
              <a:defRPr sz="2200">
                <a:latin typeface="+mj-lt"/>
              </a:defRPr>
            </a:lvl2pPr>
            <a:lvl3pPr>
              <a:defRPr>
                <a:latin typeface="+mj-lt"/>
              </a:defRPr>
            </a:lvl3pPr>
            <a:lvl4pPr>
              <a:defRPr sz="1800">
                <a:latin typeface="+mj-lt"/>
              </a:defRPr>
            </a:lvl4pPr>
            <a:lvl5pPr>
              <a:defRPr>
                <a:latin typeface="+mj-lt"/>
              </a:defRPr>
            </a:lvl5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14" name="Espaço Reservado para Texto 3"/>
          <p:cNvSpPr>
            <a:spLocks noGrp="1"/>
          </p:cNvSpPr>
          <p:nvPr>
            <p:ph type="body" sz="half" idx="2"/>
          </p:nvPr>
        </p:nvSpPr>
        <p:spPr>
          <a:xfrm>
            <a:off x="2143108" y="214290"/>
            <a:ext cx="5786478" cy="500066"/>
          </a:xfrm>
        </p:spPr>
        <p:txBody>
          <a:bodyPr/>
          <a:lstStyle>
            <a:lvl1pPr marL="0" indent="0" algn="ctr">
              <a:buNone/>
              <a:defRPr sz="2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os estilos do texto mestre</a:t>
            </a:r>
          </a:p>
        </p:txBody>
      </p:sp>
      <p:sp>
        <p:nvSpPr>
          <p:cNvPr id="5" name="Rectangle 11"/>
          <p:cNvSpPr>
            <a:spLocks noGrp="1" noChangeArrowheads="1"/>
          </p:cNvSpPr>
          <p:nvPr>
            <p:ph type="ftr" sz="quarter" idx="13"/>
          </p:nvPr>
        </p:nvSpPr>
        <p:spPr/>
        <p:txBody>
          <a:bodyPr/>
          <a:lstStyle>
            <a:lvl1pPr>
              <a:defRPr/>
            </a:lvl1pPr>
          </a:lstStyle>
          <a:p>
            <a:pPr>
              <a:defRPr/>
            </a:pPr>
            <a:endParaRPr lang="pt-BR"/>
          </a:p>
        </p:txBody>
      </p:sp>
      <p:sp>
        <p:nvSpPr>
          <p:cNvPr id="7" name="Espaço Reservado para Número de Slide 5"/>
          <p:cNvSpPr>
            <a:spLocks noGrp="1"/>
          </p:cNvSpPr>
          <p:nvPr>
            <p:ph type="sldNum" sz="quarter" idx="14"/>
          </p:nvPr>
        </p:nvSpPr>
        <p:spPr/>
        <p:txBody>
          <a:bodyPr/>
          <a:lstStyle>
            <a:lvl1pPr>
              <a:defRPr sz="1000"/>
            </a:lvl1pPr>
          </a:lstStyle>
          <a:p>
            <a:pPr>
              <a:defRPr/>
            </a:pPr>
            <a:fld id="{A0ADEE97-C0AC-4A46-AAA2-20A1FCBFA7D0}" type="slidenum">
              <a:rPr lang="pt-BR"/>
              <a:pPr>
                <a:defRPr/>
              </a:pPr>
              <a:t>‹nº›</a:t>
            </a:fld>
            <a:endParaRPr lang="pt-B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totvs.com.br/"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file:///C:\Documents%20and%20Settings\Juliano\totvs.mp3"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cstate="print"/>
          <a:srcRect/>
          <a:stretch>
            <a:fillRect/>
          </a:stretch>
        </a:blipFill>
        <a:effectLst/>
      </p:bgPr>
    </p:bg>
    <p:spTree>
      <p:nvGrpSpPr>
        <p:cNvPr id="1" name=""/>
        <p:cNvGrpSpPr/>
        <p:nvPr/>
      </p:nvGrpSpPr>
      <p:grpSpPr>
        <a:xfrm>
          <a:off x="0" y="0"/>
          <a:ext cx="0" cy="0"/>
          <a:chOff x="0" y="0"/>
          <a:chExt cx="0" cy="0"/>
        </a:xfrm>
      </p:grpSpPr>
      <p:pic>
        <p:nvPicPr>
          <p:cNvPr id="1026" name="Imagem 10" descr="conteudo-grid.jpg"/>
          <p:cNvPicPr>
            <a:picLocks noChangeAspect="1"/>
          </p:cNvPicPr>
          <p:nvPr userDrawn="1"/>
        </p:nvPicPr>
        <p:blipFill>
          <a:blip r:embed="rId12" cstate="print"/>
          <a:srcRect/>
          <a:stretch>
            <a:fillRect/>
          </a:stretch>
        </p:blipFill>
        <p:spPr bwMode="auto">
          <a:xfrm>
            <a:off x="0" y="14288"/>
            <a:ext cx="9144000" cy="6829425"/>
          </a:xfrm>
          <a:prstGeom prst="rect">
            <a:avLst/>
          </a:prstGeom>
          <a:noFill/>
          <a:ln w="9525">
            <a:noFill/>
            <a:miter lim="800000"/>
            <a:headEnd/>
            <a:tailEnd/>
          </a:ln>
        </p:spPr>
      </p:pic>
      <p:sp>
        <p:nvSpPr>
          <p:cNvPr id="1027" name="Espaço Reservado para Texto 2"/>
          <p:cNvSpPr>
            <a:spLocks noGrp="1"/>
          </p:cNvSpPr>
          <p:nvPr>
            <p:ph type="body" idx="1"/>
          </p:nvPr>
        </p:nvSpPr>
        <p:spPr bwMode="auto">
          <a:xfrm>
            <a:off x="457200" y="1600200"/>
            <a:ext cx="8229600" cy="4400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6" name="Espaço Reservado para Número de Slide 5"/>
          <p:cNvSpPr>
            <a:spLocks noGrp="1"/>
          </p:cNvSpPr>
          <p:nvPr>
            <p:ph type="sldNum" sz="quarter" idx="4"/>
          </p:nvPr>
        </p:nvSpPr>
        <p:spPr>
          <a:xfrm>
            <a:off x="8702675" y="6616700"/>
            <a:ext cx="490538"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chemeClr val="tx1"/>
                </a:solidFill>
                <a:latin typeface="+mn-lt"/>
              </a:defRPr>
            </a:lvl1pPr>
          </a:lstStyle>
          <a:p>
            <a:pPr>
              <a:defRPr/>
            </a:pPr>
            <a:fld id="{DB7A8A8E-53C1-4F90-98D6-96C43CFA9504}" type="slidenum">
              <a:rPr lang="pt-BR"/>
              <a:pPr>
                <a:defRPr/>
              </a:pPr>
              <a:t>‹nº›</a:t>
            </a:fld>
            <a:endParaRPr lang="pt-BR" dirty="0"/>
          </a:p>
        </p:txBody>
      </p:sp>
      <p:sp>
        <p:nvSpPr>
          <p:cNvPr id="1029" name="Espaço Reservado para Título 12"/>
          <p:cNvSpPr>
            <a:spLocks noGrp="1"/>
          </p:cNvSpPr>
          <p:nvPr>
            <p:ph type="title"/>
          </p:nvPr>
        </p:nvSpPr>
        <p:spPr bwMode="auto">
          <a:xfrm>
            <a:off x="250825" y="1000125"/>
            <a:ext cx="8642350" cy="4175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15" name="Retângulo 14">
            <a:hlinkClick r:id="rId13" highlightClick="1"/>
          </p:cNvPr>
          <p:cNvSpPr/>
          <p:nvPr/>
        </p:nvSpPr>
        <p:spPr>
          <a:xfrm>
            <a:off x="7500938" y="180975"/>
            <a:ext cx="285750" cy="24765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16" name="Retângulo 15">
            <a:hlinkClick r:id="rId14" action="ppaction://hlinkfile" tooltip="Clique para acionar arquivo de áudio"/>
          </p:cNvPr>
          <p:cNvSpPr/>
          <p:nvPr/>
        </p:nvSpPr>
        <p:spPr>
          <a:xfrm>
            <a:off x="7843838" y="180975"/>
            <a:ext cx="285750" cy="24765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2" name="Rectangle 11"/>
          <p:cNvSpPr>
            <a:spLocks noGrp="1" noChangeArrowheads="1"/>
          </p:cNvSpPr>
          <p:nvPr>
            <p:ph type="ftr" sz="quarter" idx="3"/>
          </p:nvPr>
        </p:nvSpPr>
        <p:spPr bwMode="auto">
          <a:xfrm>
            <a:off x="468313" y="6245225"/>
            <a:ext cx="82264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solidFill>
                  <a:schemeClr val="tx1">
                    <a:lumMod val="65000"/>
                    <a:lumOff val="35000"/>
                  </a:schemeClr>
                </a:solidFill>
                <a:latin typeface="Myriad Pro" pitchFamily="34" charset="0"/>
              </a:defRPr>
            </a:lvl1pPr>
          </a:lstStyle>
          <a:p>
            <a:pPr>
              <a:defRPr/>
            </a:pPr>
            <a:endParaRPr lang="pt-BR"/>
          </a:p>
        </p:txBody>
      </p:sp>
      <p:sp>
        <p:nvSpPr>
          <p:cNvPr id="10" name="Espaço Reservado para Texto 7"/>
          <p:cNvSpPr txBox="1">
            <a:spLocks/>
          </p:cNvSpPr>
          <p:nvPr/>
        </p:nvSpPr>
        <p:spPr>
          <a:xfrm>
            <a:off x="2357438" y="285750"/>
            <a:ext cx="5500687" cy="571500"/>
          </a:xfrm>
          <a:prstGeom prst="rect">
            <a:avLst/>
          </a:prstGeom>
        </p:spPr>
        <p:txBody>
          <a:bodyPr>
            <a:normAutofit/>
          </a:bodyPr>
          <a:lstStyle>
            <a:lvl1pPr marL="342900" marR="0" indent="-342900" algn="ctr" defTabSz="914400" rtl="0" eaLnBrk="1" fontAlgn="auto" latinLnBrk="0" hangingPunct="1">
              <a:lnSpc>
                <a:spcPct val="100000"/>
              </a:lnSpc>
              <a:spcBef>
                <a:spcPct val="20000"/>
              </a:spcBef>
              <a:spcAft>
                <a:spcPts val="0"/>
              </a:spcAft>
              <a:buClrTx/>
              <a:buSzTx/>
              <a:buFont typeface="Arial" pitchFamily="34" charset="0"/>
              <a:buNone/>
              <a:tabLst/>
              <a:defRPr sz="2400" b="1">
                <a:solidFill>
                  <a:schemeClr val="accent1">
                    <a:lumMod val="50000"/>
                  </a:schemeClr>
                </a:solidFill>
              </a:defRPr>
            </a:lvl1pPr>
          </a:lstStyle>
          <a:p>
            <a:pPr>
              <a:defRPr/>
            </a:pPr>
            <a:endParaRPr lang="pt-BR" dirty="0" smtClean="0"/>
          </a:p>
        </p:txBody>
      </p:sp>
      <p:pic>
        <p:nvPicPr>
          <p:cNvPr id="1034" name="Imagem 13" descr="LogoTOTVShorW.png"/>
          <p:cNvPicPr>
            <a:picLocks noChangeAspect="1"/>
          </p:cNvPicPr>
          <p:nvPr/>
        </p:nvPicPr>
        <p:blipFill>
          <a:blip r:embed="rId15" cstate="print"/>
          <a:srcRect/>
          <a:stretch>
            <a:fillRect/>
          </a:stretch>
        </p:blipFill>
        <p:spPr bwMode="auto">
          <a:xfrm>
            <a:off x="436563" y="196850"/>
            <a:ext cx="1349375" cy="517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2" r:id="rId1"/>
    <p:sldLayoutId id="2147483659" r:id="rId2"/>
    <p:sldLayoutId id="2147483660" r:id="rId3"/>
    <p:sldLayoutId id="2147483653" r:id="rId4"/>
    <p:sldLayoutId id="2147483654" r:id="rId5"/>
    <p:sldLayoutId id="2147483655" r:id="rId6"/>
    <p:sldLayoutId id="2147483656" r:id="rId7"/>
    <p:sldLayoutId id="2147483657" r:id="rId8"/>
    <p:sldLayoutId id="2147483658" r:id="rId9"/>
    <p:sldLayoutId id="2147483661" r:id="rId10"/>
  </p:sldLayoutIdLst>
  <p:hf hdr="0" ftr="0" dt="0"/>
  <p:txStyles>
    <p:titleStyle>
      <a:lvl1pPr algn="ctr" rtl="0" eaLnBrk="0" fontAlgn="base" hangingPunct="0">
        <a:spcBef>
          <a:spcPct val="0"/>
        </a:spcBef>
        <a:spcAft>
          <a:spcPct val="0"/>
        </a:spcAft>
        <a:defRPr sz="2400" b="1" kern="1200">
          <a:solidFill>
            <a:srgbClr val="376092"/>
          </a:solidFill>
          <a:latin typeface="+mj-lt"/>
          <a:ea typeface="+mj-ea"/>
          <a:cs typeface="+mj-cs"/>
        </a:defRPr>
      </a:lvl1pPr>
      <a:lvl2pPr algn="ctr" rtl="0" eaLnBrk="0" fontAlgn="base" hangingPunct="0">
        <a:spcBef>
          <a:spcPct val="0"/>
        </a:spcBef>
        <a:spcAft>
          <a:spcPct val="0"/>
        </a:spcAft>
        <a:defRPr sz="2400" b="1">
          <a:solidFill>
            <a:srgbClr val="376092"/>
          </a:solidFill>
          <a:latin typeface="Calibri" pitchFamily="34" charset="0"/>
        </a:defRPr>
      </a:lvl2pPr>
      <a:lvl3pPr algn="ctr" rtl="0" eaLnBrk="0" fontAlgn="base" hangingPunct="0">
        <a:spcBef>
          <a:spcPct val="0"/>
        </a:spcBef>
        <a:spcAft>
          <a:spcPct val="0"/>
        </a:spcAft>
        <a:defRPr sz="2400" b="1">
          <a:solidFill>
            <a:srgbClr val="376092"/>
          </a:solidFill>
          <a:latin typeface="Calibri" pitchFamily="34" charset="0"/>
        </a:defRPr>
      </a:lvl3pPr>
      <a:lvl4pPr algn="ctr" rtl="0" eaLnBrk="0" fontAlgn="base" hangingPunct="0">
        <a:spcBef>
          <a:spcPct val="0"/>
        </a:spcBef>
        <a:spcAft>
          <a:spcPct val="0"/>
        </a:spcAft>
        <a:defRPr sz="2400" b="1">
          <a:solidFill>
            <a:srgbClr val="376092"/>
          </a:solidFill>
          <a:latin typeface="Calibri" pitchFamily="34" charset="0"/>
        </a:defRPr>
      </a:lvl4pPr>
      <a:lvl5pPr algn="ctr" rtl="0" eaLnBrk="0" fontAlgn="base" hangingPunct="0">
        <a:spcBef>
          <a:spcPct val="0"/>
        </a:spcBef>
        <a:spcAft>
          <a:spcPct val="0"/>
        </a:spcAft>
        <a:defRPr sz="2400" b="1">
          <a:solidFill>
            <a:srgbClr val="376092"/>
          </a:solidFill>
          <a:latin typeface="Calibri" pitchFamily="34" charset="0"/>
        </a:defRPr>
      </a:lvl5pPr>
      <a:lvl6pPr marL="457200" algn="ctr" rtl="0" eaLnBrk="1" fontAlgn="base" hangingPunct="1">
        <a:spcBef>
          <a:spcPct val="0"/>
        </a:spcBef>
        <a:spcAft>
          <a:spcPct val="0"/>
        </a:spcAft>
        <a:defRPr sz="3200" b="1">
          <a:solidFill>
            <a:srgbClr val="A50021"/>
          </a:solidFill>
          <a:latin typeface="Arial" charset="0"/>
        </a:defRPr>
      </a:lvl6pPr>
      <a:lvl7pPr marL="914400" algn="ctr" rtl="0" eaLnBrk="1" fontAlgn="base" hangingPunct="1">
        <a:spcBef>
          <a:spcPct val="0"/>
        </a:spcBef>
        <a:spcAft>
          <a:spcPct val="0"/>
        </a:spcAft>
        <a:defRPr sz="3200" b="1">
          <a:solidFill>
            <a:srgbClr val="A50021"/>
          </a:solidFill>
          <a:latin typeface="Arial" charset="0"/>
        </a:defRPr>
      </a:lvl7pPr>
      <a:lvl8pPr marL="1371600" algn="ctr" rtl="0" eaLnBrk="1" fontAlgn="base" hangingPunct="1">
        <a:spcBef>
          <a:spcPct val="0"/>
        </a:spcBef>
        <a:spcAft>
          <a:spcPct val="0"/>
        </a:spcAft>
        <a:defRPr sz="3200" b="1">
          <a:solidFill>
            <a:srgbClr val="A50021"/>
          </a:solidFill>
          <a:latin typeface="Arial" charset="0"/>
        </a:defRPr>
      </a:lvl8pPr>
      <a:lvl9pPr marL="1828800" algn="ctr" rtl="0" eaLnBrk="1" fontAlgn="base" hangingPunct="1">
        <a:spcBef>
          <a:spcPct val="0"/>
        </a:spcBef>
        <a:spcAft>
          <a:spcPct val="0"/>
        </a:spcAft>
        <a:defRPr sz="3200" b="1">
          <a:solidFill>
            <a:srgbClr val="A50021"/>
          </a:solidFill>
          <a:latin typeface="Arial" charset="0"/>
        </a:defRPr>
      </a:lvl9pPr>
    </p:titleStyle>
    <p:bodyStyle>
      <a:lvl1pPr marL="342900" indent="-342900" algn="l" rtl="0" eaLnBrk="0" fontAlgn="base" hangingPunct="0">
        <a:spcBef>
          <a:spcPct val="20000"/>
        </a:spcBef>
        <a:spcAft>
          <a:spcPct val="0"/>
        </a:spcAft>
        <a:buFont typeface="Arial" charset="0"/>
        <a:buChar char="•"/>
        <a:defRPr sz="2400" kern="1200">
          <a:solidFill>
            <a:schemeClr val="tx1"/>
          </a:solidFill>
          <a:latin typeface="+mj-lt"/>
          <a:ea typeface="+mn-ea"/>
          <a:cs typeface="+mn-cs"/>
        </a:defRPr>
      </a:lvl1pPr>
      <a:lvl2pPr marL="742950" indent="-285750" algn="l" rtl="0" eaLnBrk="0" fontAlgn="base" hangingPunct="0">
        <a:spcBef>
          <a:spcPct val="20000"/>
        </a:spcBef>
        <a:spcAft>
          <a:spcPct val="0"/>
        </a:spcAft>
        <a:buFont typeface="Arial" charset="0"/>
        <a:buChar char="–"/>
        <a:defRPr sz="2200" kern="1200">
          <a:solidFill>
            <a:schemeClr val="tx1"/>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j-lt"/>
          <a:ea typeface="+mn-ea"/>
          <a:cs typeface="+mn-cs"/>
        </a:defRPr>
      </a:lvl3pPr>
      <a:lvl4pPr marL="1600200" indent="-228600" algn="l" rtl="0" eaLnBrk="0" fontAlgn="base" hangingPunct="0">
        <a:spcBef>
          <a:spcPct val="20000"/>
        </a:spcBef>
        <a:spcAft>
          <a:spcPct val="0"/>
        </a:spcAft>
        <a:buFont typeface="Arial" charset="0"/>
        <a:buChar char="–"/>
        <a:defRPr kern="1200">
          <a:solidFill>
            <a:schemeClr val="tx1"/>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Imagem 5" descr="capa-grid.jpg"/>
          <p:cNvPicPr>
            <a:picLocks noChangeAspect="1"/>
          </p:cNvPicPr>
          <p:nvPr/>
        </p:nvPicPr>
        <p:blipFill>
          <a:blip r:embed="rId3" cstate="print"/>
          <a:srcRect/>
          <a:stretch>
            <a:fillRect/>
          </a:stretch>
        </p:blipFill>
        <p:spPr bwMode="auto">
          <a:xfrm>
            <a:off x="-19050" y="0"/>
            <a:ext cx="9182100" cy="6858000"/>
          </a:xfrm>
          <a:prstGeom prst="rect">
            <a:avLst/>
          </a:prstGeom>
          <a:noFill/>
          <a:ln w="9525">
            <a:noFill/>
            <a:miter lim="800000"/>
            <a:headEnd/>
            <a:tailEnd/>
          </a:ln>
        </p:spPr>
      </p:pic>
      <p:sp>
        <p:nvSpPr>
          <p:cNvPr id="3075" name="Espaço Reservado para Número de Slide 1"/>
          <p:cNvSpPr>
            <a:spLocks noGrp="1"/>
          </p:cNvSpPr>
          <p:nvPr>
            <p:ph type="sldNum" sz="quarter" idx="14"/>
          </p:nvPr>
        </p:nvSpPr>
        <p:spPr bwMode="auto">
          <a:xfrm>
            <a:off x="8716963" y="6613525"/>
            <a:ext cx="490537" cy="365125"/>
          </a:xfrm>
          <a:ln>
            <a:miter lim="800000"/>
            <a:headEnd/>
            <a:tailEnd/>
          </a:ln>
        </p:spPr>
        <p:txBody>
          <a:bodyPr/>
          <a:lstStyle/>
          <a:p>
            <a:pPr>
              <a:defRPr/>
            </a:pPr>
            <a:fld id="{566054C6-3519-41F8-B221-330E3C0661EA}" type="slidenum">
              <a:rPr lang="pt-BR"/>
              <a:pPr>
                <a:defRPr/>
              </a:pPr>
              <a:t>1</a:t>
            </a:fld>
            <a:endParaRPr lang="pt-BR" dirty="0"/>
          </a:p>
        </p:txBody>
      </p:sp>
      <p:sp>
        <p:nvSpPr>
          <p:cNvPr id="14339" name="Espaço Reservado para Texto 2"/>
          <p:cNvSpPr>
            <a:spLocks noGrp="1"/>
          </p:cNvSpPr>
          <p:nvPr>
            <p:ph type="body" sz="quarter" idx="4294967295"/>
          </p:nvPr>
        </p:nvSpPr>
        <p:spPr>
          <a:xfrm>
            <a:off x="871538" y="5013325"/>
            <a:ext cx="7272337" cy="503238"/>
          </a:xfrm>
        </p:spPr>
        <p:txBody>
          <a:bodyPr/>
          <a:lstStyle/>
          <a:p>
            <a:pPr algn="ctr" eaLnBrk="1" hangingPunct="1">
              <a:buFont typeface="Arial" charset="0"/>
              <a:buNone/>
            </a:pPr>
            <a:r>
              <a:rPr lang="pt-BR" sz="2200" dirty="0" smtClean="0">
                <a:solidFill>
                  <a:schemeClr val="bg1"/>
                </a:solidFill>
              </a:rPr>
              <a:t>Fórmula Visual RM</a:t>
            </a:r>
          </a:p>
        </p:txBody>
      </p:sp>
      <p:sp>
        <p:nvSpPr>
          <p:cNvPr id="14340" name="Espaço Reservado para Texto 2"/>
          <p:cNvSpPr>
            <a:spLocks/>
          </p:cNvSpPr>
          <p:nvPr/>
        </p:nvSpPr>
        <p:spPr bwMode="auto">
          <a:xfrm>
            <a:off x="4499992" y="5551488"/>
            <a:ext cx="3816423" cy="358775"/>
          </a:xfrm>
          <a:prstGeom prst="rect">
            <a:avLst/>
          </a:prstGeom>
          <a:noFill/>
          <a:ln w="9525">
            <a:noFill/>
            <a:miter lim="800000"/>
            <a:headEnd/>
            <a:tailEnd/>
          </a:ln>
        </p:spPr>
        <p:txBody>
          <a:bodyPr/>
          <a:lstStyle/>
          <a:p>
            <a:pPr marL="342900" indent="-342900">
              <a:spcBef>
                <a:spcPct val="20000"/>
              </a:spcBef>
              <a:buFont typeface="Arial" charset="0"/>
              <a:buNone/>
            </a:pPr>
            <a:endParaRPr lang="pt-BR" sz="1600" b="1" dirty="0">
              <a:solidFill>
                <a:srgbClr val="5F5F5F"/>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2</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400110"/>
          </a:xfrm>
          <a:prstGeom prst="rect">
            <a:avLst/>
          </a:prstGeom>
          <a:noFill/>
        </p:spPr>
        <p:txBody>
          <a:bodyPr wrap="square" rtlCol="0">
            <a:spAutoFit/>
          </a:bodyPr>
          <a:lstStyle/>
          <a:p>
            <a:pPr algn="just"/>
            <a:r>
              <a:rPr lang="pt-BR" sz="2000" dirty="0" smtClean="0">
                <a:latin typeface="+mn-lt"/>
              </a:rPr>
              <a:t>Passo 1)  </a:t>
            </a:r>
            <a:r>
              <a:rPr lang="pt-BR" sz="2000" dirty="0">
                <a:latin typeface="+mn-lt"/>
              </a:rPr>
              <a:t>I</a:t>
            </a:r>
            <a:r>
              <a:rPr lang="pt-BR" sz="2000" dirty="0" smtClean="0">
                <a:latin typeface="+mn-lt"/>
              </a:rPr>
              <a:t>dentificar no cadastro de seções qual o campo será tratado</a:t>
            </a:r>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2266" y="2060848"/>
            <a:ext cx="5963483" cy="990738"/>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451" y="3788059"/>
            <a:ext cx="5287113" cy="2372056"/>
          </a:xfrm>
          <a:prstGeom prst="rect">
            <a:avLst/>
          </a:prstGeom>
        </p:spPr>
      </p:pic>
      <p:sp>
        <p:nvSpPr>
          <p:cNvPr id="6" name="Seta para baixo 5"/>
          <p:cNvSpPr/>
          <p:nvPr/>
        </p:nvSpPr>
        <p:spPr>
          <a:xfrm>
            <a:off x="4110538" y="3176483"/>
            <a:ext cx="100811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46103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3</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400110"/>
          </a:xfrm>
          <a:prstGeom prst="rect">
            <a:avLst/>
          </a:prstGeom>
          <a:noFill/>
        </p:spPr>
        <p:txBody>
          <a:bodyPr wrap="square" rtlCol="0">
            <a:spAutoFit/>
          </a:bodyPr>
          <a:lstStyle/>
          <a:p>
            <a:pPr algn="just"/>
            <a:r>
              <a:rPr lang="pt-BR" sz="2000" dirty="0" smtClean="0">
                <a:latin typeface="+mn-lt"/>
              </a:rPr>
              <a:t>Passo 1)  </a:t>
            </a:r>
            <a:r>
              <a:rPr lang="pt-BR" sz="2000" dirty="0">
                <a:latin typeface="+mn-lt"/>
              </a:rPr>
              <a:t>I</a:t>
            </a:r>
            <a:r>
              <a:rPr lang="pt-BR" sz="2000" dirty="0" smtClean="0">
                <a:latin typeface="+mn-lt"/>
              </a:rPr>
              <a:t>dentificar no cadastro de seções qual o campo será tratado</a:t>
            </a: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4731747"/>
            <a:ext cx="3600400" cy="1590311"/>
          </a:xfrm>
          <a:prstGeom prst="rect">
            <a:avLst/>
          </a:prstGeom>
        </p:spPr>
      </p:pic>
      <p:sp>
        <p:nvSpPr>
          <p:cNvPr id="9" name="Seta dobrada 8"/>
          <p:cNvSpPr/>
          <p:nvPr/>
        </p:nvSpPr>
        <p:spPr>
          <a:xfrm rot="10800000" flipH="1">
            <a:off x="1859492" y="4910597"/>
            <a:ext cx="1080120" cy="1152128"/>
          </a:xfrm>
          <a:prstGeom prst="bentArrow">
            <a:avLst>
              <a:gd name="adj1" fmla="val 25000"/>
              <a:gd name="adj2" fmla="val 24408"/>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7919" y="1976374"/>
            <a:ext cx="6062393" cy="2604754"/>
          </a:xfrm>
          <a:prstGeom prst="rect">
            <a:avLst/>
          </a:prstGeom>
        </p:spPr>
      </p:pic>
    </p:spTree>
    <p:extLst>
      <p:ext uri="{BB962C8B-B14F-4D97-AF65-F5344CB8AC3E}">
        <p14:creationId xmlns:p14="http://schemas.microsoft.com/office/powerpoint/2010/main" val="3910005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4</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400110"/>
          </a:xfrm>
          <a:prstGeom prst="rect">
            <a:avLst/>
          </a:prstGeom>
          <a:noFill/>
        </p:spPr>
        <p:txBody>
          <a:bodyPr wrap="square" rtlCol="0">
            <a:spAutoFit/>
          </a:bodyPr>
          <a:lstStyle/>
          <a:p>
            <a:pPr algn="just"/>
            <a:r>
              <a:rPr lang="pt-BR" sz="2000" dirty="0" smtClean="0">
                <a:latin typeface="+mn-lt"/>
              </a:rPr>
              <a:t>Passo 2)  Cadastrar uma Categoria de Fórmula Visual</a:t>
            </a: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4820" y="2708920"/>
            <a:ext cx="4841436" cy="2394038"/>
          </a:xfrm>
          <a:prstGeom prst="rect">
            <a:avLst/>
          </a:prstGeom>
        </p:spPr>
      </p:pic>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8556" y="4221087"/>
            <a:ext cx="5515745" cy="2276793"/>
          </a:xfrm>
          <a:prstGeom prst="rect">
            <a:avLst/>
          </a:prstGeom>
        </p:spPr>
      </p:pic>
      <p:sp>
        <p:nvSpPr>
          <p:cNvPr id="10" name="Seta para baixo 9"/>
          <p:cNvSpPr/>
          <p:nvPr/>
        </p:nvSpPr>
        <p:spPr>
          <a:xfrm rot="19534764">
            <a:off x="1154575" y="3421933"/>
            <a:ext cx="592042"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1876492"/>
            <a:ext cx="3753374" cy="895475"/>
          </a:xfrm>
          <a:prstGeom prst="rect">
            <a:avLst/>
          </a:prstGeom>
        </p:spPr>
      </p:pic>
      <p:sp>
        <p:nvSpPr>
          <p:cNvPr id="14" name="Seta para baixo 13"/>
          <p:cNvSpPr/>
          <p:nvPr/>
        </p:nvSpPr>
        <p:spPr>
          <a:xfrm rot="19534764">
            <a:off x="2403419" y="5266908"/>
            <a:ext cx="592042"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8100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5</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400110"/>
          </a:xfrm>
          <a:prstGeom prst="rect">
            <a:avLst/>
          </a:prstGeom>
          <a:noFill/>
        </p:spPr>
        <p:txBody>
          <a:bodyPr wrap="square" rtlCol="0">
            <a:spAutoFit/>
          </a:bodyPr>
          <a:lstStyle/>
          <a:p>
            <a:pPr algn="just"/>
            <a:r>
              <a:rPr lang="pt-BR" sz="2000" dirty="0" smtClean="0">
                <a:latin typeface="+mn-lt"/>
              </a:rPr>
              <a:t>Passo 3)  Cadastrar a Fórmula Visual</a:t>
            </a:r>
          </a:p>
        </p:txBody>
      </p:sp>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0254" y="2118345"/>
            <a:ext cx="3753374" cy="895475"/>
          </a:xfrm>
          <a:prstGeom prst="rect">
            <a:avLst/>
          </a:prstGeom>
        </p:spPr>
      </p:pic>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331" y="3140968"/>
            <a:ext cx="5687219" cy="3057952"/>
          </a:xfrm>
          <a:prstGeom prst="rect">
            <a:avLst/>
          </a:prstGeom>
        </p:spPr>
      </p:pic>
      <p:sp>
        <p:nvSpPr>
          <p:cNvPr id="9" name="Seta em curva para a direita 8"/>
          <p:cNvSpPr/>
          <p:nvPr/>
        </p:nvSpPr>
        <p:spPr>
          <a:xfrm>
            <a:off x="539552" y="2594050"/>
            <a:ext cx="864096" cy="223106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5" name="Seta em curva para a direita 14"/>
          <p:cNvSpPr/>
          <p:nvPr/>
        </p:nvSpPr>
        <p:spPr>
          <a:xfrm flipH="1">
            <a:off x="7560840" y="2566083"/>
            <a:ext cx="827584" cy="2231069"/>
          </a:xfrm>
          <a:prstGeom prst="curvedRightArrow">
            <a:avLst>
              <a:gd name="adj1" fmla="val 25000"/>
              <a:gd name="adj2" fmla="val 5796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545466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6</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1631216"/>
          </a:xfrm>
          <a:prstGeom prst="rect">
            <a:avLst/>
          </a:prstGeom>
          <a:noFill/>
        </p:spPr>
        <p:txBody>
          <a:bodyPr wrap="square" rtlCol="0">
            <a:spAutoFit/>
          </a:bodyPr>
          <a:lstStyle/>
          <a:p>
            <a:pPr algn="just"/>
            <a:r>
              <a:rPr lang="pt-BR" sz="2000" dirty="0" smtClean="0">
                <a:latin typeface="+mn-lt"/>
              </a:rPr>
              <a:t>Passo 3)  Detalhe:</a:t>
            </a:r>
          </a:p>
          <a:p>
            <a:pPr algn="just"/>
            <a:endParaRPr lang="pt-BR" sz="2000" dirty="0" smtClean="0">
              <a:latin typeface="+mn-lt"/>
            </a:endParaRPr>
          </a:p>
          <a:p>
            <a:pPr algn="just"/>
            <a:r>
              <a:rPr lang="pt-BR" sz="2000" dirty="0" smtClean="0">
                <a:latin typeface="+mn-lt"/>
              </a:rPr>
              <a:t>A propriedade “Fórmula Visual Pai” serve apenas para se organizar o cadastro de forma hierárquica. Não tem qualquer efeito sobre a execução. Já a propriedade “Ativo” habilita ou não a execução da fórmula visual selecionada.</a:t>
            </a:r>
          </a:p>
        </p:txBody>
      </p:sp>
      <p:sp>
        <p:nvSpPr>
          <p:cNvPr id="9" name="Seta em curva para a direita 8"/>
          <p:cNvSpPr/>
          <p:nvPr/>
        </p:nvSpPr>
        <p:spPr>
          <a:xfrm>
            <a:off x="1547664" y="3890194"/>
            <a:ext cx="864096" cy="223106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9278" y="3501008"/>
            <a:ext cx="3996887" cy="1152128"/>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7302" y="5373216"/>
            <a:ext cx="4266637" cy="748047"/>
          </a:xfrm>
          <a:prstGeom prst="rect">
            <a:avLst/>
          </a:prstGeom>
        </p:spPr>
      </p:pic>
    </p:spTree>
    <p:extLst>
      <p:ext uri="{BB962C8B-B14F-4D97-AF65-F5344CB8AC3E}">
        <p14:creationId xmlns:p14="http://schemas.microsoft.com/office/powerpoint/2010/main" val="498107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7</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400110"/>
          </a:xfrm>
          <a:prstGeom prst="rect">
            <a:avLst/>
          </a:prstGeom>
          <a:noFill/>
        </p:spPr>
        <p:txBody>
          <a:bodyPr wrap="square" rtlCol="0">
            <a:spAutoFit/>
          </a:bodyPr>
          <a:lstStyle/>
          <a:p>
            <a:pPr algn="just"/>
            <a:r>
              <a:rPr lang="pt-BR" sz="2000" dirty="0" smtClean="0">
                <a:latin typeface="+mn-lt"/>
              </a:rPr>
              <a:t>Passo 4)  Associar Fórmula Visual à um gatilho</a:t>
            </a:r>
          </a:p>
        </p:txBody>
      </p:sp>
      <p:sp>
        <p:nvSpPr>
          <p:cNvPr id="9" name="Seta em curva para a direita 8"/>
          <p:cNvSpPr/>
          <p:nvPr/>
        </p:nvSpPr>
        <p:spPr>
          <a:xfrm>
            <a:off x="539552" y="2594050"/>
            <a:ext cx="864096" cy="223106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5" name="Seta em curva para a direita 14"/>
          <p:cNvSpPr/>
          <p:nvPr/>
        </p:nvSpPr>
        <p:spPr>
          <a:xfrm flipH="1">
            <a:off x="7560840" y="2566083"/>
            <a:ext cx="827584" cy="2231069"/>
          </a:xfrm>
          <a:prstGeom prst="curvedRightArrow">
            <a:avLst>
              <a:gd name="adj1" fmla="val 25000"/>
              <a:gd name="adj2" fmla="val 5796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2232" y="1903948"/>
            <a:ext cx="5439535" cy="2029108"/>
          </a:xfrm>
          <a:prstGeom prst="rect">
            <a:avLst/>
          </a:prstGeom>
        </p:spPr>
      </p:pic>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4179264"/>
            <a:ext cx="4583456" cy="2274072"/>
          </a:xfrm>
          <a:prstGeom prst="rect">
            <a:avLst/>
          </a:prstGeom>
        </p:spPr>
      </p:pic>
    </p:spTree>
    <p:extLst>
      <p:ext uri="{BB962C8B-B14F-4D97-AF65-F5344CB8AC3E}">
        <p14:creationId xmlns:p14="http://schemas.microsoft.com/office/powerpoint/2010/main" val="3636847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8</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400110"/>
          </a:xfrm>
          <a:prstGeom prst="rect">
            <a:avLst/>
          </a:prstGeom>
          <a:noFill/>
        </p:spPr>
        <p:txBody>
          <a:bodyPr wrap="square" rtlCol="0">
            <a:spAutoFit/>
          </a:bodyPr>
          <a:lstStyle/>
          <a:p>
            <a:pPr algn="just"/>
            <a:r>
              <a:rPr lang="pt-BR" sz="2000" dirty="0">
                <a:latin typeface="+mj-lt"/>
              </a:rPr>
              <a:t>Passo 4)  Associar </a:t>
            </a:r>
            <a:r>
              <a:rPr lang="pt-BR" sz="2000" dirty="0" smtClean="0">
                <a:latin typeface="+mj-lt"/>
              </a:rPr>
              <a:t>Fórmula Visual </a:t>
            </a:r>
            <a:r>
              <a:rPr lang="pt-BR" sz="2000" dirty="0">
                <a:latin typeface="+mj-lt"/>
              </a:rPr>
              <a:t>à um gatilho</a:t>
            </a:r>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2272110"/>
            <a:ext cx="7367115" cy="3317130"/>
          </a:xfrm>
          <a:prstGeom prst="rect">
            <a:avLst/>
          </a:prstGeom>
        </p:spPr>
      </p:pic>
    </p:spTree>
    <p:extLst>
      <p:ext uri="{BB962C8B-B14F-4D97-AF65-F5344CB8AC3E}">
        <p14:creationId xmlns:p14="http://schemas.microsoft.com/office/powerpoint/2010/main" val="2756397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9</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539552" y="1424970"/>
            <a:ext cx="8208912" cy="400110"/>
          </a:xfrm>
          <a:prstGeom prst="rect">
            <a:avLst/>
          </a:prstGeom>
          <a:noFill/>
        </p:spPr>
        <p:txBody>
          <a:bodyPr wrap="square" rtlCol="0">
            <a:spAutoFit/>
          </a:bodyPr>
          <a:lstStyle/>
          <a:p>
            <a:pPr algn="just"/>
            <a:r>
              <a:rPr lang="pt-BR" sz="2000" dirty="0">
                <a:latin typeface="+mj-lt"/>
              </a:rPr>
              <a:t>Passo </a:t>
            </a:r>
            <a:r>
              <a:rPr lang="pt-BR" sz="2000" dirty="0" smtClean="0">
                <a:latin typeface="+mj-lt"/>
              </a:rPr>
              <a:t>5)  Editar Fórmula Visual</a:t>
            </a:r>
            <a:endParaRPr lang="pt-BR" sz="2000" dirty="0">
              <a:latin typeface="+mj-lt"/>
            </a:endParaRP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2302381"/>
            <a:ext cx="4188630" cy="1101634"/>
          </a:xfrm>
          <a:prstGeom prst="rect">
            <a:avLst/>
          </a:prstGeom>
        </p:spPr>
      </p:pic>
      <p:sp>
        <p:nvSpPr>
          <p:cNvPr id="5" name="CaixaDeTexto 4"/>
          <p:cNvSpPr txBox="1"/>
          <p:nvPr/>
        </p:nvSpPr>
        <p:spPr>
          <a:xfrm>
            <a:off x="635739" y="1907540"/>
            <a:ext cx="8016538" cy="369332"/>
          </a:xfrm>
          <a:prstGeom prst="rect">
            <a:avLst/>
          </a:prstGeom>
          <a:noFill/>
        </p:spPr>
        <p:txBody>
          <a:bodyPr wrap="square" rtlCol="0">
            <a:spAutoFit/>
          </a:bodyPr>
          <a:lstStyle/>
          <a:p>
            <a:r>
              <a:rPr lang="pt-BR" dirty="0" smtClean="0">
                <a:latin typeface="+mn-lt"/>
              </a:rPr>
              <a:t>1) Duplo clique na Fórmula Visual criado</a:t>
            </a:r>
            <a:endParaRPr lang="pt-BR" dirty="0">
              <a:latin typeface="+mn-lt"/>
            </a:endParaRPr>
          </a:p>
        </p:txBody>
      </p:sp>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928" y="3060950"/>
            <a:ext cx="4962660" cy="3492472"/>
          </a:xfrm>
          <a:prstGeom prst="rect">
            <a:avLst/>
          </a:prstGeom>
        </p:spPr>
      </p:pic>
      <p:sp>
        <p:nvSpPr>
          <p:cNvPr id="7" name="Seta dobrada 6"/>
          <p:cNvSpPr/>
          <p:nvPr/>
        </p:nvSpPr>
        <p:spPr>
          <a:xfrm rot="10800000" flipH="1">
            <a:off x="1907704" y="3788684"/>
            <a:ext cx="1374235" cy="136815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1820724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10</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3419872" y="1628800"/>
            <a:ext cx="5616624" cy="400110"/>
          </a:xfrm>
          <a:prstGeom prst="rect">
            <a:avLst/>
          </a:prstGeom>
          <a:noFill/>
        </p:spPr>
        <p:txBody>
          <a:bodyPr wrap="square" rtlCol="0">
            <a:spAutoFit/>
          </a:bodyPr>
          <a:lstStyle/>
          <a:p>
            <a:pPr algn="just"/>
            <a:r>
              <a:rPr lang="pt-BR" sz="2000" dirty="0">
                <a:latin typeface="+mn-lt"/>
              </a:rPr>
              <a:t>Passo </a:t>
            </a:r>
            <a:r>
              <a:rPr lang="pt-BR" sz="2000" dirty="0" smtClean="0">
                <a:latin typeface="+mn-lt"/>
              </a:rPr>
              <a:t>5)  Editar Fórmula Visual</a:t>
            </a:r>
            <a:endParaRPr lang="pt-BR" sz="2000" dirty="0">
              <a:latin typeface="+mn-lt"/>
            </a:endParaRPr>
          </a:p>
        </p:txBody>
      </p:sp>
      <p:sp>
        <p:nvSpPr>
          <p:cNvPr id="5" name="CaixaDeTexto 4"/>
          <p:cNvSpPr txBox="1"/>
          <p:nvPr/>
        </p:nvSpPr>
        <p:spPr>
          <a:xfrm>
            <a:off x="3273199" y="2368012"/>
            <a:ext cx="5115226" cy="1477328"/>
          </a:xfrm>
          <a:prstGeom prst="rect">
            <a:avLst/>
          </a:prstGeom>
          <a:noFill/>
        </p:spPr>
        <p:txBody>
          <a:bodyPr wrap="square" rtlCol="0">
            <a:spAutoFit/>
          </a:bodyPr>
          <a:lstStyle/>
          <a:p>
            <a:pPr algn="just"/>
            <a:r>
              <a:rPr lang="pt-BR" dirty="0" smtClean="0">
                <a:latin typeface="+mn-lt"/>
              </a:rPr>
              <a:t>A aba de propriedades permite ao usuário definir as propriedades de cada elemento disponível na janela de diagrama da Fórmula Visual. A medida em que o usuário seleciona um item diferente, suas propriedades são exibidas na aba.</a:t>
            </a:r>
            <a:endParaRPr lang="pt-BR" dirty="0">
              <a:latin typeface="+mn-lt"/>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5302" y="4293096"/>
            <a:ext cx="4733925"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ixaDeTexto 2"/>
          <p:cNvSpPr txBox="1"/>
          <p:nvPr/>
        </p:nvSpPr>
        <p:spPr>
          <a:xfrm>
            <a:off x="3491880" y="5867980"/>
            <a:ext cx="4386778" cy="369332"/>
          </a:xfrm>
          <a:prstGeom prst="rect">
            <a:avLst/>
          </a:prstGeom>
          <a:noFill/>
        </p:spPr>
        <p:txBody>
          <a:bodyPr wrap="none" rtlCol="0">
            <a:spAutoFit/>
          </a:bodyPr>
          <a:lstStyle/>
          <a:p>
            <a:r>
              <a:rPr lang="pt-BR" b="1" dirty="0" smtClean="0"/>
              <a:t>Janela de diagrama da Fórmula Visual</a:t>
            </a:r>
            <a:endParaRPr lang="pt-BR" b="1" dirty="0"/>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95536" y="1825080"/>
            <a:ext cx="2232248" cy="46008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835024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11</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8" name="CaixaDeTexto 7"/>
          <p:cNvSpPr txBox="1"/>
          <p:nvPr/>
        </p:nvSpPr>
        <p:spPr>
          <a:xfrm>
            <a:off x="3491880" y="1588730"/>
            <a:ext cx="5328592" cy="400110"/>
          </a:xfrm>
          <a:prstGeom prst="rect">
            <a:avLst/>
          </a:prstGeom>
          <a:noFill/>
        </p:spPr>
        <p:txBody>
          <a:bodyPr wrap="square" rtlCol="0">
            <a:spAutoFit/>
          </a:bodyPr>
          <a:lstStyle/>
          <a:p>
            <a:pPr algn="just"/>
            <a:r>
              <a:rPr lang="pt-BR" sz="2000" dirty="0">
                <a:latin typeface="+mj-lt"/>
              </a:rPr>
              <a:t>Passo </a:t>
            </a:r>
            <a:r>
              <a:rPr lang="pt-BR" sz="2000" dirty="0" smtClean="0">
                <a:latin typeface="+mj-lt"/>
              </a:rPr>
              <a:t>5)  Editar Fórmula Visual</a:t>
            </a:r>
            <a:endParaRPr lang="pt-BR" sz="2000" dirty="0">
              <a:latin typeface="+mj-lt"/>
            </a:endParaRPr>
          </a:p>
        </p:txBody>
      </p:sp>
      <p:sp>
        <p:nvSpPr>
          <p:cNvPr id="5" name="CaixaDeTexto 4"/>
          <p:cNvSpPr txBox="1"/>
          <p:nvPr/>
        </p:nvSpPr>
        <p:spPr>
          <a:xfrm>
            <a:off x="3419872" y="2204864"/>
            <a:ext cx="5328592" cy="2862322"/>
          </a:xfrm>
          <a:prstGeom prst="rect">
            <a:avLst/>
          </a:prstGeom>
          <a:noFill/>
        </p:spPr>
        <p:txBody>
          <a:bodyPr wrap="square" rtlCol="0">
            <a:spAutoFit/>
          </a:bodyPr>
          <a:lstStyle/>
          <a:p>
            <a:pPr marL="285750" indent="-285750" algn="just">
              <a:buFont typeface="Arial" pitchFamily="34" charset="0"/>
              <a:buChar char="•"/>
            </a:pPr>
            <a:r>
              <a:rPr lang="pt-BR" dirty="0" smtClean="0">
                <a:latin typeface="+mn-lt"/>
              </a:rPr>
              <a:t>Esta aba contém todas as atividades disponíveis que podem ser incluídas na janela de edição de diagramas, definindo o processo de negócio;</a:t>
            </a:r>
          </a:p>
          <a:p>
            <a:pPr marL="285750" indent="-285750" algn="just">
              <a:buFont typeface="Arial" pitchFamily="34" charset="0"/>
              <a:buChar char="•"/>
            </a:pPr>
            <a:r>
              <a:rPr lang="pt-BR" dirty="0" smtClean="0">
                <a:latin typeface="+mn-lt"/>
              </a:rPr>
              <a:t>Atualmente, existem várias categorias e algumas atividades genéricas que não são específicas de um produto da linha RM;</a:t>
            </a:r>
          </a:p>
          <a:p>
            <a:pPr marL="285750" indent="-285750" algn="just">
              <a:buFont typeface="Arial" pitchFamily="34" charset="0"/>
              <a:buChar char="•"/>
            </a:pPr>
            <a:r>
              <a:rPr lang="pt-BR" dirty="0" smtClean="0">
                <a:latin typeface="+mn-lt"/>
              </a:rPr>
              <a:t>Existem categorias e atividades específicas por produto, aumentando ainda mais o poder do recurso e a sua facilidade de utilização;</a:t>
            </a:r>
          </a:p>
          <a:p>
            <a:pPr marL="285750" indent="-285750" algn="just">
              <a:buFont typeface="Arial" pitchFamily="34" charset="0"/>
              <a:buChar char="•"/>
            </a:pPr>
            <a:endParaRPr lang="pt-BR" dirty="0">
              <a:latin typeface="+mn-lt"/>
            </a:endParaRPr>
          </a:p>
        </p:txBody>
      </p:sp>
      <p:pic>
        <p:nvPicPr>
          <p:cNvPr id="12" name="Picture 3"/>
          <p:cNvPicPr>
            <a:picLocks noChangeAspect="1" noChangeArrowheads="1"/>
          </p:cNvPicPr>
          <p:nvPr/>
        </p:nvPicPr>
        <p:blipFill>
          <a:blip r:embed="rId2" cstate="print"/>
          <a:srcRect/>
          <a:stretch>
            <a:fillRect/>
          </a:stretch>
        </p:blipFill>
        <p:spPr bwMode="auto">
          <a:xfrm>
            <a:off x="407473" y="1753072"/>
            <a:ext cx="2652359" cy="43402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900168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12</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646615"/>
            <a:ext cx="1656184" cy="1447627"/>
          </a:xfrm>
          <a:prstGeom prst="rect">
            <a:avLst/>
          </a:prstGeom>
        </p:spPr>
      </p:pic>
      <p:pic>
        <p:nvPicPr>
          <p:cNvPr id="4" name="Image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9255" y="1598645"/>
            <a:ext cx="4601217" cy="4305901"/>
          </a:xfrm>
          <a:prstGeom prst="rect">
            <a:avLst/>
          </a:prstGeom>
        </p:spPr>
      </p:pic>
      <p:sp>
        <p:nvSpPr>
          <p:cNvPr id="6" name="Seta para a direita 5"/>
          <p:cNvSpPr/>
          <p:nvPr/>
        </p:nvSpPr>
        <p:spPr>
          <a:xfrm>
            <a:off x="2561109" y="1963558"/>
            <a:ext cx="1368152" cy="8893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462211" y="3645024"/>
            <a:ext cx="3461717" cy="2031325"/>
          </a:xfrm>
          <a:prstGeom prst="rect">
            <a:avLst/>
          </a:prstGeom>
          <a:noFill/>
        </p:spPr>
        <p:txBody>
          <a:bodyPr wrap="square" rtlCol="0">
            <a:spAutoFit/>
          </a:bodyPr>
          <a:lstStyle/>
          <a:p>
            <a:pPr algn="just"/>
            <a:r>
              <a:rPr lang="pt-BR" dirty="0">
                <a:latin typeface="+mn-lt"/>
              </a:rPr>
              <a:t>Arrastar e soltar ao centro do </a:t>
            </a:r>
            <a:r>
              <a:rPr lang="pt-BR" dirty="0" smtClean="0">
                <a:latin typeface="+mn-lt"/>
              </a:rPr>
              <a:t>diagrama uma atividade do tipo Se/Senão. A utilização dessa atividade é muito comum, utilizada sempre para se avaliar condições e estados dos itens da Fórmula Visual RM</a:t>
            </a:r>
            <a:endParaRPr lang="pt-BR" dirty="0">
              <a:latin typeface="+mn-lt"/>
            </a:endParaRPr>
          </a:p>
        </p:txBody>
      </p:sp>
    </p:spTree>
    <p:extLst>
      <p:ext uri="{BB962C8B-B14F-4D97-AF65-F5344CB8AC3E}">
        <p14:creationId xmlns:p14="http://schemas.microsoft.com/office/powerpoint/2010/main" val="3501618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13</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4427984" y="1936625"/>
            <a:ext cx="4248472" cy="2308324"/>
          </a:xfrm>
          <a:prstGeom prst="rect">
            <a:avLst/>
          </a:prstGeom>
          <a:noFill/>
        </p:spPr>
        <p:txBody>
          <a:bodyPr wrap="square" rtlCol="0">
            <a:spAutoFit/>
          </a:bodyPr>
          <a:lstStyle/>
          <a:p>
            <a:pPr algn="just"/>
            <a:r>
              <a:rPr lang="pt-BR" dirty="0" smtClean="0">
                <a:latin typeface="+mn-lt"/>
              </a:rPr>
              <a:t>Ao adicionar a atividade, observe que a mesma possui duas atividades aninhadas por padrão. Cada uma dessas atividades pode ser utilizada para se avaliar diferentes condições que seguirão fluxos diferentes em uma mesma etapa. Nas atividades do tipo </a:t>
            </a:r>
            <a:r>
              <a:rPr lang="pt-BR" dirty="0" err="1" smtClean="0">
                <a:latin typeface="+mn-lt"/>
              </a:rPr>
              <a:t>ifElseBranchActivity</a:t>
            </a:r>
            <a:r>
              <a:rPr lang="pt-BR" dirty="0" smtClean="0">
                <a:latin typeface="+mn-lt"/>
              </a:rPr>
              <a:t> podem ser adicionadas (Copiar / Colar).</a:t>
            </a:r>
            <a:endParaRPr lang="pt-BR" dirty="0">
              <a:latin typeface="+mn-lt"/>
            </a:endParaRPr>
          </a:p>
        </p:txBody>
      </p:sp>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665" y="1514718"/>
            <a:ext cx="3658111" cy="2905531"/>
          </a:xfrm>
          <a:prstGeom prst="rect">
            <a:avLst/>
          </a:prstGeom>
        </p:spPr>
      </p:pic>
      <p:sp>
        <p:nvSpPr>
          <p:cNvPr id="10" name="CaixaDeTexto 9"/>
          <p:cNvSpPr txBox="1"/>
          <p:nvPr/>
        </p:nvSpPr>
        <p:spPr>
          <a:xfrm>
            <a:off x="323587" y="4797152"/>
            <a:ext cx="8352869" cy="1477328"/>
          </a:xfrm>
          <a:prstGeom prst="rect">
            <a:avLst/>
          </a:prstGeom>
          <a:noFill/>
        </p:spPr>
        <p:txBody>
          <a:bodyPr wrap="square" rtlCol="0">
            <a:spAutoFit/>
          </a:bodyPr>
          <a:lstStyle/>
          <a:p>
            <a:pPr algn="just"/>
            <a:r>
              <a:rPr lang="pt-BR" dirty="0" smtClean="0">
                <a:latin typeface="+mn-lt"/>
              </a:rPr>
              <a:t>Faz sentido utilizar mais de uma </a:t>
            </a:r>
            <a:r>
              <a:rPr lang="pt-BR" dirty="0" err="1" smtClean="0">
                <a:latin typeface="+mn-lt"/>
              </a:rPr>
              <a:t>ifElseBranchActivity</a:t>
            </a:r>
            <a:r>
              <a:rPr lang="pt-BR" dirty="0" smtClean="0">
                <a:latin typeface="+mn-lt"/>
              </a:rPr>
              <a:t> quando houver mais de uma condição a ser avaliada, sendo que cada uma dessas condições podem direcionar o fluxo para sentidos diferentes. Caso contrário, podemos utilizar apenas uma (que na verdade é o nosso caso). Então, selecione com o mouse a segunda atividade e exclua a mesma.</a:t>
            </a:r>
            <a:endParaRPr lang="pt-BR" dirty="0">
              <a:latin typeface="+mn-lt"/>
            </a:endParaRPr>
          </a:p>
        </p:txBody>
      </p:sp>
    </p:spTree>
    <p:extLst>
      <p:ext uri="{BB962C8B-B14F-4D97-AF65-F5344CB8AC3E}">
        <p14:creationId xmlns:p14="http://schemas.microsoft.com/office/powerpoint/2010/main" val="2465792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14</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467544" y="4831992"/>
            <a:ext cx="3312368" cy="1200329"/>
          </a:xfrm>
          <a:prstGeom prst="rect">
            <a:avLst/>
          </a:prstGeom>
          <a:noFill/>
        </p:spPr>
        <p:txBody>
          <a:bodyPr wrap="square" rtlCol="0">
            <a:spAutoFit/>
          </a:bodyPr>
          <a:lstStyle/>
          <a:p>
            <a:pPr algn="just"/>
            <a:r>
              <a:rPr lang="pt-BR" dirty="0" smtClean="0">
                <a:latin typeface="+mn-lt"/>
              </a:rPr>
              <a:t>Dentro da Atividade, vamos definir a condição a ser avaliada, e que quando for verdadeira, irá disparar suas atividades filhas</a:t>
            </a:r>
            <a:endParaRPr lang="pt-BR" dirty="0">
              <a:latin typeface="+mn-lt"/>
            </a:endParaRPr>
          </a:p>
        </p:txBody>
      </p:sp>
      <p:pic>
        <p:nvPicPr>
          <p:cNvPr id="8" name="Image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556792"/>
            <a:ext cx="1800476" cy="2867425"/>
          </a:xfrm>
          <a:prstGeom prst="rect">
            <a:avLst/>
          </a:prstGeom>
        </p:spPr>
      </p:pic>
      <p:pic>
        <p:nvPicPr>
          <p:cNvPr id="10" name="Image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7003" y="2218870"/>
            <a:ext cx="2753109" cy="1543265"/>
          </a:xfrm>
          <a:prstGeom prst="rect">
            <a:avLst/>
          </a:prstGeom>
        </p:spPr>
      </p:pic>
      <p:pic>
        <p:nvPicPr>
          <p:cNvPr id="12" name="Imagem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9371" y="2249577"/>
            <a:ext cx="2753109" cy="1343213"/>
          </a:xfrm>
          <a:prstGeom prst="rect">
            <a:avLst/>
          </a:prstGeom>
        </p:spPr>
      </p:pic>
      <p:sp>
        <p:nvSpPr>
          <p:cNvPr id="13" name="Seta para a direita 12"/>
          <p:cNvSpPr/>
          <p:nvPr/>
        </p:nvSpPr>
        <p:spPr>
          <a:xfrm>
            <a:off x="2339752" y="2921183"/>
            <a:ext cx="431772" cy="363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Seta para a direita 15"/>
          <p:cNvSpPr/>
          <p:nvPr/>
        </p:nvSpPr>
        <p:spPr>
          <a:xfrm>
            <a:off x="5652120" y="2921183"/>
            <a:ext cx="431772" cy="363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7944" y="4437112"/>
            <a:ext cx="4701104" cy="2124455"/>
          </a:xfrm>
          <a:prstGeom prst="rect">
            <a:avLst/>
          </a:prstGeom>
        </p:spPr>
      </p:pic>
      <p:sp>
        <p:nvSpPr>
          <p:cNvPr id="18" name="Seta para a direita 17"/>
          <p:cNvSpPr/>
          <p:nvPr/>
        </p:nvSpPr>
        <p:spPr>
          <a:xfrm rot="5400000">
            <a:off x="7119881" y="3856737"/>
            <a:ext cx="431772" cy="363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45184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15</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423936" y="2924944"/>
            <a:ext cx="8180512" cy="3139321"/>
          </a:xfrm>
          <a:prstGeom prst="rect">
            <a:avLst/>
          </a:prstGeom>
          <a:noFill/>
        </p:spPr>
        <p:txBody>
          <a:bodyPr wrap="square" rtlCol="0">
            <a:spAutoFit/>
          </a:bodyPr>
          <a:lstStyle/>
          <a:p>
            <a:pPr marL="285750" indent="-285750" algn="just">
              <a:buFont typeface="Arial" pitchFamily="34" charset="0"/>
              <a:buChar char="•"/>
            </a:pPr>
            <a:r>
              <a:rPr lang="pt-BR" dirty="0" smtClean="0">
                <a:latin typeface="+mn-lt"/>
              </a:rPr>
              <a:t>a Fórmula Visual RM pode utilizar recursos do </a:t>
            </a:r>
            <a:r>
              <a:rPr lang="pt-BR" dirty="0" err="1" smtClean="0">
                <a:latin typeface="+mn-lt"/>
              </a:rPr>
              <a:t>.net</a:t>
            </a:r>
            <a:r>
              <a:rPr lang="pt-BR" dirty="0" smtClean="0">
                <a:latin typeface="+mn-lt"/>
              </a:rPr>
              <a:t> Framework através da sua linguagem utilizada para de criar as expressões a serem avaliadas nas atividades “se/senão”.</a:t>
            </a:r>
          </a:p>
          <a:p>
            <a:pPr marL="285750" indent="-285750" algn="just">
              <a:buFont typeface="Arial" pitchFamily="34" charset="0"/>
              <a:buChar char="•"/>
            </a:pPr>
            <a:r>
              <a:rPr lang="pt-BR" dirty="0" smtClean="0">
                <a:latin typeface="+mn-lt"/>
              </a:rPr>
              <a:t>A linguagem é bem parecida com C#, mas as classes não são necessariamente idênticas a já conhecida FCL (Framework </a:t>
            </a:r>
            <a:r>
              <a:rPr lang="pt-BR" dirty="0" err="1" smtClean="0">
                <a:latin typeface="+mn-lt"/>
              </a:rPr>
              <a:t>Component</a:t>
            </a:r>
            <a:r>
              <a:rPr lang="pt-BR" dirty="0" smtClean="0">
                <a:latin typeface="+mn-lt"/>
              </a:rPr>
              <a:t> Library).</a:t>
            </a:r>
          </a:p>
          <a:p>
            <a:pPr marL="285750" indent="-285750" algn="just">
              <a:buFont typeface="Arial" pitchFamily="34" charset="0"/>
              <a:buChar char="•"/>
            </a:pPr>
            <a:r>
              <a:rPr lang="pt-BR" dirty="0" smtClean="0">
                <a:latin typeface="+mn-lt"/>
              </a:rPr>
              <a:t>Se você conhece a linguagem C#, tome cuidado para não fazer confusão entre as classes da FCL e as classes da Fórmula Visual RM. Exemplo:</a:t>
            </a:r>
          </a:p>
          <a:p>
            <a:pPr marL="742950" lvl="1" indent="-285750" algn="just">
              <a:buFont typeface="Arial" pitchFamily="34" charset="0"/>
              <a:buChar char="•"/>
            </a:pPr>
            <a:r>
              <a:rPr lang="pt-BR" dirty="0" smtClean="0">
                <a:latin typeface="+mn-lt"/>
              </a:rPr>
              <a:t>O objeto </a:t>
            </a:r>
            <a:r>
              <a:rPr lang="pt-BR" dirty="0" err="1" smtClean="0">
                <a:latin typeface="+mn-lt"/>
              </a:rPr>
              <a:t>Table</a:t>
            </a:r>
            <a:r>
              <a:rPr lang="pt-BR" dirty="0">
                <a:latin typeface="+mn-lt"/>
              </a:rPr>
              <a:t> </a:t>
            </a:r>
            <a:r>
              <a:rPr lang="pt-BR" dirty="0" smtClean="0">
                <a:latin typeface="+mn-lt"/>
              </a:rPr>
              <a:t>( o qual utilizamos nesse exemplo) não é um </a:t>
            </a:r>
            <a:r>
              <a:rPr lang="pt-BR" dirty="0" err="1" smtClean="0">
                <a:latin typeface="+mn-lt"/>
              </a:rPr>
              <a:t>DataTable</a:t>
            </a:r>
            <a:r>
              <a:rPr lang="pt-BR" dirty="0" smtClean="0">
                <a:latin typeface="+mn-lt"/>
              </a:rPr>
              <a:t>, e por isso não foi necessário se indicar qual o índice da linha a ser comparada</a:t>
            </a:r>
            <a:endParaRPr lang="pt-BR" dirty="0">
              <a:latin typeface="+mn-lt"/>
            </a:endParaRPr>
          </a:p>
          <a:p>
            <a:pPr marL="285750" indent="-285750" algn="just">
              <a:buFont typeface="Arial" pitchFamily="34" charset="0"/>
              <a:buChar char="•"/>
            </a:pPr>
            <a:r>
              <a:rPr lang="pt-BR" dirty="0" smtClean="0">
                <a:latin typeface="+mn-lt"/>
              </a:rPr>
              <a:t>Quão maior for o seu conhecimento em C# e </a:t>
            </a:r>
            <a:r>
              <a:rPr lang="pt-BR" dirty="0" err="1" smtClean="0">
                <a:latin typeface="+mn-lt"/>
              </a:rPr>
              <a:t>.net</a:t>
            </a:r>
            <a:r>
              <a:rPr lang="pt-BR" dirty="0" smtClean="0">
                <a:latin typeface="+mn-lt"/>
              </a:rPr>
              <a:t>, maiores serão as possibilidades de se utilizar a Fórmula Visual RM.</a:t>
            </a:r>
            <a:endParaRPr lang="pt-BR" dirty="0">
              <a:latin typeface="+mn-lt"/>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1827358"/>
            <a:ext cx="2520280"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ixaDeTexto 2"/>
          <p:cNvSpPr txBox="1"/>
          <p:nvPr/>
        </p:nvSpPr>
        <p:spPr>
          <a:xfrm>
            <a:off x="3779912" y="1969651"/>
            <a:ext cx="5112568" cy="369332"/>
          </a:xfrm>
          <a:prstGeom prst="rect">
            <a:avLst/>
          </a:prstGeom>
          <a:noFill/>
        </p:spPr>
        <p:txBody>
          <a:bodyPr wrap="square" rtlCol="0">
            <a:spAutoFit/>
          </a:bodyPr>
          <a:lstStyle/>
          <a:p>
            <a:r>
              <a:rPr lang="pt-BR" b="1" dirty="0" err="1" smtClean="0">
                <a:latin typeface="+mn-lt"/>
              </a:rPr>
              <a:t>this.Tables</a:t>
            </a:r>
            <a:r>
              <a:rPr lang="pt-BR" b="1" dirty="0" smtClean="0">
                <a:latin typeface="+mn-lt"/>
              </a:rPr>
              <a:t>[</a:t>
            </a:r>
            <a:r>
              <a:rPr lang="pt-BR" b="1" dirty="0" smtClean="0">
                <a:solidFill>
                  <a:schemeClr val="accent2">
                    <a:lumMod val="75000"/>
                  </a:schemeClr>
                </a:solidFill>
                <a:latin typeface="+mn-lt"/>
              </a:rPr>
              <a:t>“PSECAO”</a:t>
            </a:r>
            <a:r>
              <a:rPr lang="pt-BR" b="1" dirty="0" smtClean="0">
                <a:latin typeface="+mn-lt"/>
              </a:rPr>
              <a:t>][</a:t>
            </a:r>
            <a:r>
              <a:rPr lang="pt-BR" b="1" dirty="0" smtClean="0">
                <a:solidFill>
                  <a:schemeClr val="accent2">
                    <a:lumMod val="75000"/>
                  </a:schemeClr>
                </a:solidFill>
                <a:latin typeface="+mn-lt"/>
              </a:rPr>
              <a:t>“DESCRICAO”</a:t>
            </a:r>
            <a:r>
              <a:rPr lang="pt-BR" b="1" dirty="0" smtClean="0">
                <a:latin typeface="+mn-lt"/>
              </a:rPr>
              <a:t>].</a:t>
            </a:r>
            <a:r>
              <a:rPr lang="pt-BR" b="1" dirty="0" err="1" smtClean="0">
                <a:latin typeface="+mn-lt"/>
              </a:rPr>
              <a:t>OriginalValue</a:t>
            </a:r>
            <a:endParaRPr lang="pt-BR" b="1" dirty="0">
              <a:latin typeface="+mn-lt"/>
            </a:endParaRPr>
          </a:p>
        </p:txBody>
      </p:sp>
      <p:sp>
        <p:nvSpPr>
          <p:cNvPr id="15" name="Seta para a direita 14"/>
          <p:cNvSpPr/>
          <p:nvPr/>
        </p:nvSpPr>
        <p:spPr>
          <a:xfrm>
            <a:off x="3275856" y="1980223"/>
            <a:ext cx="431772" cy="363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955762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16</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323528" y="4665910"/>
            <a:ext cx="8496944" cy="1477328"/>
          </a:xfrm>
          <a:prstGeom prst="rect">
            <a:avLst/>
          </a:prstGeom>
          <a:noFill/>
        </p:spPr>
        <p:txBody>
          <a:bodyPr wrap="square" rtlCol="0">
            <a:spAutoFit/>
          </a:bodyPr>
          <a:lstStyle/>
          <a:p>
            <a:pPr algn="just"/>
            <a:r>
              <a:rPr lang="pt-BR" dirty="0" smtClean="0">
                <a:latin typeface="+mj-lt"/>
              </a:rPr>
              <a:t>Como desejamos interromper o fluxo da Fórmula Visual quando determinada condição for atendida, devemos então arrastar e soltar sobre a atividade de se/senão uma atividade do tipo “Gerar Exceção”. Esse tipo de atividade possui exatamente essa finalidade (interromper o fluxo), e como é “filha” de um “se/senão”, só será disparado caso a condição de sua atividade mãe for verdadeira.</a:t>
            </a:r>
            <a:endParaRPr lang="pt-BR" dirty="0">
              <a:latin typeface="+mj-lt"/>
            </a:endParaRPr>
          </a:p>
        </p:txBody>
      </p:sp>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1720" y="1779356"/>
            <a:ext cx="1257476" cy="2124372"/>
          </a:xfrm>
          <a:prstGeom prst="rect">
            <a:avLst/>
          </a:prstGeom>
        </p:spPr>
      </p:pic>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6136" y="1527379"/>
            <a:ext cx="1838582" cy="2981741"/>
          </a:xfrm>
          <a:prstGeom prst="rect">
            <a:avLst/>
          </a:prstGeom>
        </p:spPr>
      </p:pic>
      <p:sp>
        <p:nvSpPr>
          <p:cNvPr id="11" name="Seta para a direita 10"/>
          <p:cNvSpPr/>
          <p:nvPr/>
        </p:nvSpPr>
        <p:spPr>
          <a:xfrm>
            <a:off x="3779912" y="2276872"/>
            <a:ext cx="1368152" cy="8893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33852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17</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323528" y="5097958"/>
            <a:ext cx="8496944" cy="923330"/>
          </a:xfrm>
          <a:prstGeom prst="rect">
            <a:avLst/>
          </a:prstGeom>
          <a:noFill/>
        </p:spPr>
        <p:txBody>
          <a:bodyPr wrap="square" rtlCol="0">
            <a:spAutoFit/>
          </a:bodyPr>
          <a:lstStyle/>
          <a:p>
            <a:pPr algn="just"/>
            <a:r>
              <a:rPr lang="pt-BR" dirty="0" smtClean="0">
                <a:latin typeface="+mn-lt"/>
              </a:rPr>
              <a:t>Selecionando a atividade rmsThrowActivity1, basta que a propriedade “Mensagem de Erro” seja preenchida. Esta mesma mensagem será exibida em diálogo de erro quando o usuário tentar executar tarefa associada cuja condição da atividade mãe seja atendida.</a:t>
            </a:r>
            <a:endParaRPr lang="pt-BR" dirty="0">
              <a:latin typeface="+mn-lt"/>
            </a:endParaRPr>
          </a:p>
        </p:txBody>
      </p:sp>
      <p:pic>
        <p:nvPicPr>
          <p:cNvPr id="7" name="Image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1671395"/>
            <a:ext cx="1838582" cy="2981741"/>
          </a:xfrm>
          <a:prstGeom prst="rect">
            <a:avLst/>
          </a:prstGeom>
        </p:spPr>
      </p:pic>
      <p:sp>
        <p:nvSpPr>
          <p:cNvPr id="11" name="Seta para a direita 10"/>
          <p:cNvSpPr/>
          <p:nvPr/>
        </p:nvSpPr>
        <p:spPr>
          <a:xfrm>
            <a:off x="2843808" y="3061548"/>
            <a:ext cx="1368152" cy="8893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2319680"/>
            <a:ext cx="3887223" cy="1631246"/>
          </a:xfrm>
          <a:prstGeom prst="rect">
            <a:avLst/>
          </a:prstGeom>
        </p:spPr>
      </p:pic>
    </p:spTree>
    <p:extLst>
      <p:ext uri="{BB962C8B-B14F-4D97-AF65-F5344CB8AC3E}">
        <p14:creationId xmlns:p14="http://schemas.microsoft.com/office/powerpoint/2010/main" val="3307113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18</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 Passo a Passo</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323528" y="5674022"/>
            <a:ext cx="8496944" cy="646331"/>
          </a:xfrm>
          <a:prstGeom prst="rect">
            <a:avLst/>
          </a:prstGeom>
          <a:noFill/>
        </p:spPr>
        <p:txBody>
          <a:bodyPr wrap="square" rtlCol="0">
            <a:spAutoFit/>
          </a:bodyPr>
          <a:lstStyle/>
          <a:p>
            <a:pPr algn="just"/>
            <a:r>
              <a:rPr lang="pt-BR" dirty="0" smtClean="0">
                <a:latin typeface="+mn-lt"/>
              </a:rPr>
              <a:t>Caso todos os passos tenham sido executados corretamente, a janela de erro será exibida ao se alterar o cadastro de uma seção que atenda à condição estabelecida na regra.</a:t>
            </a:r>
            <a:endParaRPr lang="pt-BR" dirty="0">
              <a:latin typeface="+mn-lt"/>
            </a:endParaRP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6560" y="1489352"/>
            <a:ext cx="6743808" cy="4083562"/>
          </a:xfrm>
          <a:prstGeom prst="rect">
            <a:avLst/>
          </a:prstGeom>
        </p:spPr>
      </p:pic>
    </p:spTree>
    <p:extLst>
      <p:ext uri="{BB962C8B-B14F-4D97-AF65-F5344CB8AC3E}">
        <p14:creationId xmlns:p14="http://schemas.microsoft.com/office/powerpoint/2010/main" val="147571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19</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a:t>
            </a:r>
            <a:r>
              <a:rPr lang="pt-BR" dirty="0">
                <a:solidFill>
                  <a:schemeClr val="tx1">
                    <a:lumMod val="85000"/>
                    <a:lumOff val="15000"/>
                  </a:schemeClr>
                </a:solidFill>
              </a:rPr>
              <a:t>– </a:t>
            </a:r>
            <a:r>
              <a:rPr lang="pt-BR" dirty="0" smtClean="0">
                <a:solidFill>
                  <a:schemeClr val="tx1">
                    <a:lumMod val="85000"/>
                    <a:lumOff val="15000"/>
                  </a:schemeClr>
                </a:solidFill>
              </a:rPr>
              <a:t>Observações</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345232" y="1556792"/>
            <a:ext cx="8496944" cy="4770537"/>
          </a:xfrm>
          <a:prstGeom prst="rect">
            <a:avLst/>
          </a:prstGeom>
          <a:noFill/>
        </p:spPr>
        <p:txBody>
          <a:bodyPr wrap="square" rtlCol="0">
            <a:spAutoFit/>
          </a:bodyPr>
          <a:lstStyle/>
          <a:p>
            <a:pPr marL="342900" indent="-342900" algn="just">
              <a:buFont typeface="Arial" pitchFamily="34" charset="0"/>
              <a:buChar char="•"/>
            </a:pPr>
            <a:r>
              <a:rPr lang="pt-BR" sz="1900" dirty="0" smtClean="0">
                <a:latin typeface="+mn-lt"/>
              </a:rPr>
              <a:t>Ao incluir uma nova seção ocorrerá erro pois a propriedade </a:t>
            </a:r>
            <a:r>
              <a:rPr lang="pt-BR" sz="1900" dirty="0" err="1" smtClean="0">
                <a:latin typeface="+mn-lt"/>
              </a:rPr>
              <a:t>OriginalValue</a:t>
            </a:r>
            <a:r>
              <a:rPr lang="pt-BR" sz="1900" dirty="0" smtClean="0">
                <a:latin typeface="+mn-lt"/>
              </a:rPr>
              <a:t> convertida para </a:t>
            </a:r>
            <a:r>
              <a:rPr lang="pt-BR" sz="1900" dirty="0" err="1" smtClean="0">
                <a:latin typeface="+mn-lt"/>
              </a:rPr>
              <a:t>string</a:t>
            </a:r>
            <a:r>
              <a:rPr lang="pt-BR" sz="1900" dirty="0" smtClean="0">
                <a:latin typeface="+mn-lt"/>
              </a:rPr>
              <a:t> na inclusão ocorre erro por não conter valor. Para não ocorrer é necessário acrescentar a linha abaixo na condição pois assim somente será consistido  quando estivermos alterando o registro.</a:t>
            </a:r>
          </a:p>
          <a:p>
            <a:pPr algn="just"/>
            <a:endParaRPr lang="pt-BR" sz="1900" dirty="0" smtClean="0">
              <a:latin typeface="+mn-lt"/>
            </a:endParaRPr>
          </a:p>
          <a:p>
            <a:pPr algn="just"/>
            <a:r>
              <a:rPr lang="pt-BR" sz="1900" dirty="0" err="1" smtClean="0">
                <a:latin typeface="+mn-lt"/>
              </a:rPr>
              <a:t>this.Tables</a:t>
            </a:r>
            <a:r>
              <a:rPr lang="pt-BR" sz="1900" dirty="0">
                <a:latin typeface="+mn-lt"/>
              </a:rPr>
              <a:t>["PSECAO"].</a:t>
            </a:r>
            <a:r>
              <a:rPr lang="pt-BR" sz="1900" dirty="0" err="1">
                <a:latin typeface="+mn-lt"/>
              </a:rPr>
              <a:t>Row.RowState</a:t>
            </a:r>
            <a:r>
              <a:rPr lang="pt-BR" sz="1900" dirty="0">
                <a:latin typeface="+mn-lt"/>
              </a:rPr>
              <a:t> == </a:t>
            </a:r>
            <a:r>
              <a:rPr lang="pt-BR" sz="1900" dirty="0" err="1">
                <a:latin typeface="+mn-lt"/>
              </a:rPr>
              <a:t>System.Data.DataRowState.Modified</a:t>
            </a:r>
            <a:r>
              <a:rPr lang="pt-BR" sz="1900" dirty="0">
                <a:latin typeface="+mn-lt"/>
              </a:rPr>
              <a:t> </a:t>
            </a:r>
            <a:r>
              <a:rPr lang="pt-BR" sz="1900" dirty="0" smtClean="0">
                <a:latin typeface="+mn-lt"/>
              </a:rPr>
              <a:t>&amp;&amp;</a:t>
            </a:r>
          </a:p>
          <a:p>
            <a:pPr algn="just"/>
            <a:r>
              <a:rPr lang="pt-BR" sz="1900" dirty="0" smtClean="0">
                <a:latin typeface="+mn-lt"/>
              </a:rPr>
              <a:t> </a:t>
            </a:r>
            <a:endParaRPr lang="pt-BR" sz="1900" dirty="0">
              <a:latin typeface="+mn-lt"/>
            </a:endParaRPr>
          </a:p>
          <a:p>
            <a:pPr marL="342900" indent="-342900" algn="just">
              <a:buFont typeface="Arial" pitchFamily="34" charset="0"/>
              <a:buChar char="•"/>
            </a:pPr>
            <a:r>
              <a:rPr lang="pt-BR" sz="1900" dirty="0" smtClean="0">
                <a:latin typeface="+mn-lt"/>
              </a:rPr>
              <a:t>Ao se associar um Fórmula Visual à um gatilho que é disparado por uma visão,  os campos da visão podem ser facilmente acessados através das propriedades “</a:t>
            </a:r>
            <a:r>
              <a:rPr lang="pt-BR" sz="1900" dirty="0" err="1" smtClean="0">
                <a:latin typeface="+mn-lt"/>
              </a:rPr>
              <a:t>Tables</a:t>
            </a:r>
            <a:r>
              <a:rPr lang="pt-BR" sz="1900" dirty="0" smtClean="0">
                <a:latin typeface="+mn-lt"/>
              </a:rPr>
              <a:t>”, “</a:t>
            </a:r>
            <a:r>
              <a:rPr lang="pt-BR" sz="1900" dirty="0" err="1" smtClean="0">
                <a:latin typeface="+mn-lt"/>
              </a:rPr>
              <a:t>DataSet</a:t>
            </a:r>
            <a:r>
              <a:rPr lang="pt-BR" sz="1900" dirty="0" smtClean="0">
                <a:latin typeface="+mn-lt"/>
              </a:rPr>
              <a:t>” e </a:t>
            </a:r>
            <a:r>
              <a:rPr lang="pt-BR" sz="1900" dirty="0" err="1" smtClean="0">
                <a:latin typeface="+mn-lt"/>
              </a:rPr>
              <a:t>Fields</a:t>
            </a:r>
            <a:r>
              <a:rPr lang="pt-BR" sz="1900" dirty="0" smtClean="0">
                <a:latin typeface="+mn-lt"/>
              </a:rPr>
              <a:t>.</a:t>
            </a:r>
          </a:p>
          <a:p>
            <a:pPr marL="342900" indent="-342900" algn="just">
              <a:buFont typeface="Arial" pitchFamily="34" charset="0"/>
              <a:buChar char="•"/>
            </a:pPr>
            <a:endParaRPr lang="pt-BR" sz="1900" dirty="0">
              <a:latin typeface="+mn-lt"/>
            </a:endParaRPr>
          </a:p>
          <a:p>
            <a:pPr marL="342900" indent="-342900" algn="just">
              <a:buFont typeface="Arial" pitchFamily="34" charset="0"/>
              <a:buChar char="•"/>
            </a:pPr>
            <a:r>
              <a:rPr lang="pt-BR" sz="1900" dirty="0" smtClean="0">
                <a:latin typeface="+mn-lt"/>
              </a:rPr>
              <a:t>Tanto os novos valores quanto valores antigos do registro podem ser acessados através da Fórmula Visual pelos gatilhos disparados antes de se salvar o registro</a:t>
            </a:r>
          </a:p>
          <a:p>
            <a:pPr marL="342900" indent="-342900" algn="just">
              <a:buFont typeface="Arial" pitchFamily="34" charset="0"/>
              <a:buChar char="•"/>
            </a:pPr>
            <a:endParaRPr lang="pt-BR" sz="1900" dirty="0">
              <a:latin typeface="+mn-lt"/>
            </a:endParaRPr>
          </a:p>
          <a:p>
            <a:pPr marL="342900" indent="-342900" algn="just">
              <a:buFont typeface="Arial" pitchFamily="34" charset="0"/>
              <a:buChar char="•"/>
            </a:pPr>
            <a:r>
              <a:rPr lang="pt-BR" sz="1900" dirty="0" smtClean="0">
                <a:latin typeface="+mn-lt"/>
              </a:rPr>
              <a:t>A atividade “se/senão” é utilizada para se criar uma estrutura condicional cuja lógica é determinada pelo usuário final.</a:t>
            </a:r>
            <a:endParaRPr lang="pt-BR" sz="1900" dirty="0">
              <a:latin typeface="+mn-lt"/>
            </a:endParaRPr>
          </a:p>
        </p:txBody>
      </p:sp>
    </p:spTree>
    <p:extLst>
      <p:ext uri="{BB962C8B-B14F-4D97-AF65-F5344CB8AC3E}">
        <p14:creationId xmlns:p14="http://schemas.microsoft.com/office/powerpoint/2010/main" val="28094501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20</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a:t>
            </a:r>
            <a:r>
              <a:rPr lang="pt-BR" dirty="0">
                <a:solidFill>
                  <a:schemeClr val="tx1">
                    <a:lumMod val="85000"/>
                    <a:lumOff val="15000"/>
                  </a:schemeClr>
                </a:solidFill>
              </a:rPr>
              <a:t>– </a:t>
            </a:r>
            <a:r>
              <a:rPr lang="pt-BR" dirty="0" smtClean="0">
                <a:solidFill>
                  <a:schemeClr val="tx1">
                    <a:lumMod val="85000"/>
                    <a:lumOff val="15000"/>
                  </a:schemeClr>
                </a:solidFill>
              </a:rPr>
              <a:t>Observações</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345232" y="2132856"/>
            <a:ext cx="8496944" cy="3785652"/>
          </a:xfrm>
          <a:prstGeom prst="rect">
            <a:avLst/>
          </a:prstGeom>
          <a:noFill/>
        </p:spPr>
        <p:txBody>
          <a:bodyPr wrap="square" rtlCol="0">
            <a:spAutoFit/>
          </a:bodyPr>
          <a:lstStyle/>
          <a:p>
            <a:pPr marL="342900" indent="-342900" algn="just">
              <a:buFont typeface="Arial" pitchFamily="34" charset="0"/>
              <a:buChar char="•"/>
            </a:pPr>
            <a:r>
              <a:rPr lang="pt-BR" sz="2400" dirty="0" smtClean="0">
                <a:latin typeface="+mn-lt"/>
              </a:rPr>
              <a:t>Para dominar a utilização das fórmulas visuais, é necessário conhecer “como as atividades se encaixam”</a:t>
            </a:r>
          </a:p>
          <a:p>
            <a:pPr algn="just"/>
            <a:endParaRPr lang="pt-BR" sz="2400" dirty="0" smtClean="0">
              <a:latin typeface="+mn-lt"/>
            </a:endParaRPr>
          </a:p>
          <a:p>
            <a:pPr marL="342900" indent="-342900" algn="just">
              <a:buFont typeface="Arial" pitchFamily="34" charset="0"/>
              <a:buChar char="•"/>
            </a:pPr>
            <a:r>
              <a:rPr lang="pt-BR" sz="2400" dirty="0" smtClean="0">
                <a:latin typeface="+mn-lt"/>
              </a:rPr>
              <a:t>Nessa primeira atividade, já aprendemos um tipo de encaixe que deve ser memorizado:  devemos utilizar a propriedade :</a:t>
            </a:r>
            <a:br>
              <a:rPr lang="pt-BR" sz="2400" dirty="0" smtClean="0">
                <a:latin typeface="+mn-lt"/>
              </a:rPr>
            </a:br>
            <a:r>
              <a:rPr lang="pt-BR" sz="2400" dirty="0" smtClean="0">
                <a:latin typeface="+mn-lt"/>
              </a:rPr>
              <a:t/>
            </a:r>
            <a:br>
              <a:rPr lang="pt-BR" sz="2400" dirty="0" smtClean="0">
                <a:latin typeface="+mn-lt"/>
              </a:rPr>
            </a:br>
            <a:r>
              <a:rPr lang="pt-BR" sz="2400" dirty="0" err="1" smtClean="0">
                <a:latin typeface="+mn-lt"/>
              </a:rPr>
              <a:t>this.Tables</a:t>
            </a:r>
            <a:r>
              <a:rPr lang="pt-BR" sz="2400" dirty="0" smtClean="0">
                <a:latin typeface="+mn-lt"/>
              </a:rPr>
              <a:t>[</a:t>
            </a:r>
            <a:r>
              <a:rPr lang="pt-BR" sz="2400" dirty="0" smtClean="0">
                <a:solidFill>
                  <a:schemeClr val="accent2">
                    <a:lumMod val="75000"/>
                  </a:schemeClr>
                </a:solidFill>
                <a:latin typeface="+mn-lt"/>
              </a:rPr>
              <a:t>“</a:t>
            </a:r>
            <a:r>
              <a:rPr lang="pt-BR" sz="2400" dirty="0" err="1" smtClean="0">
                <a:solidFill>
                  <a:schemeClr val="accent2">
                    <a:lumMod val="75000"/>
                  </a:schemeClr>
                </a:solidFill>
                <a:latin typeface="+mn-lt"/>
              </a:rPr>
              <a:t>nome_tabela</a:t>
            </a:r>
            <a:r>
              <a:rPr lang="pt-BR" sz="2400" dirty="0" smtClean="0">
                <a:solidFill>
                  <a:schemeClr val="accent2">
                    <a:lumMod val="75000"/>
                  </a:schemeClr>
                </a:solidFill>
                <a:latin typeface="+mn-lt"/>
              </a:rPr>
              <a:t>”</a:t>
            </a:r>
            <a:r>
              <a:rPr lang="pt-BR" sz="2400" dirty="0" smtClean="0">
                <a:latin typeface="+mn-lt"/>
              </a:rPr>
              <a:t>][</a:t>
            </a:r>
            <a:r>
              <a:rPr lang="pt-BR" sz="2400" dirty="0" smtClean="0">
                <a:solidFill>
                  <a:schemeClr val="accent2">
                    <a:lumMod val="75000"/>
                  </a:schemeClr>
                </a:solidFill>
                <a:latin typeface="+mn-lt"/>
              </a:rPr>
              <a:t>“</a:t>
            </a:r>
            <a:r>
              <a:rPr lang="pt-BR" sz="2400" dirty="0" err="1" smtClean="0">
                <a:solidFill>
                  <a:schemeClr val="accent2">
                    <a:lumMod val="75000"/>
                  </a:schemeClr>
                </a:solidFill>
                <a:latin typeface="+mn-lt"/>
              </a:rPr>
              <a:t>nome_campo</a:t>
            </a:r>
            <a:r>
              <a:rPr lang="pt-BR" sz="2400" dirty="0" smtClean="0">
                <a:solidFill>
                  <a:schemeClr val="accent2">
                    <a:lumMod val="75000"/>
                  </a:schemeClr>
                </a:solidFill>
                <a:latin typeface="+mn-lt"/>
              </a:rPr>
              <a:t>”</a:t>
            </a:r>
            <a:r>
              <a:rPr lang="pt-BR" sz="2400" dirty="0" smtClean="0">
                <a:latin typeface="+mn-lt"/>
              </a:rPr>
              <a:t>]</a:t>
            </a:r>
            <a:br>
              <a:rPr lang="pt-BR" sz="2400" dirty="0" smtClean="0">
                <a:latin typeface="+mn-lt"/>
              </a:rPr>
            </a:br>
            <a:r>
              <a:rPr lang="pt-BR" sz="2400" dirty="0" smtClean="0">
                <a:latin typeface="+mn-lt"/>
              </a:rPr>
              <a:t/>
            </a:r>
            <a:br>
              <a:rPr lang="pt-BR" sz="2400" dirty="0" smtClean="0">
                <a:latin typeface="+mn-lt"/>
              </a:rPr>
            </a:br>
            <a:r>
              <a:rPr lang="pt-BR" sz="2400" dirty="0" smtClean="0">
                <a:latin typeface="+mn-lt"/>
              </a:rPr>
              <a:t>quando desejarmos criar um diagrama que irá ser disparado por um gatilho que tratará um registro.</a:t>
            </a:r>
            <a:endParaRPr lang="pt-BR" sz="2400" dirty="0">
              <a:latin typeface="+mn-lt"/>
            </a:endParaRPr>
          </a:p>
        </p:txBody>
      </p:sp>
    </p:spTree>
    <p:extLst>
      <p:ext uri="{BB962C8B-B14F-4D97-AF65-F5344CB8AC3E}">
        <p14:creationId xmlns:p14="http://schemas.microsoft.com/office/powerpoint/2010/main" val="34675400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4"/>
          </p:nvPr>
        </p:nvSpPr>
        <p:spPr/>
        <p:txBody>
          <a:bodyPr/>
          <a:lstStyle/>
          <a:p>
            <a:pPr>
              <a:defRPr/>
            </a:pPr>
            <a:fld id="{D79AFC48-649D-4C53-AD36-9D9C3D555F35}" type="slidenum">
              <a:rPr lang="pt-BR"/>
              <a:pPr>
                <a:defRPr/>
              </a:pPr>
              <a:t>21</a:t>
            </a:fld>
            <a:endParaRPr lang="pt-BR" dirty="0"/>
          </a:p>
        </p:txBody>
      </p:sp>
      <p:sp>
        <p:nvSpPr>
          <p:cNvPr id="5125" name="Título 2"/>
          <p:cNvSpPr>
            <a:spLocks noGrp="1"/>
          </p:cNvSpPr>
          <p:nvPr>
            <p:ph type="title"/>
          </p:nvPr>
        </p:nvSpPr>
        <p:spPr/>
        <p:txBody>
          <a:bodyPr/>
          <a:lstStyle/>
          <a:p>
            <a:pPr>
              <a:defRPr/>
            </a:pPr>
            <a:r>
              <a:rPr lang="pt-BR" dirty="0" smtClean="0">
                <a:solidFill>
                  <a:schemeClr val="tx1">
                    <a:lumMod val="85000"/>
                    <a:lumOff val="15000"/>
                  </a:schemeClr>
                </a:solidFill>
              </a:rPr>
              <a:t>Criando a primeira Fórmula Visual </a:t>
            </a:r>
            <a:r>
              <a:rPr lang="pt-BR" dirty="0">
                <a:solidFill>
                  <a:schemeClr val="tx1">
                    <a:lumMod val="85000"/>
                    <a:lumOff val="15000"/>
                  </a:schemeClr>
                </a:solidFill>
              </a:rPr>
              <a:t>– </a:t>
            </a:r>
            <a:r>
              <a:rPr lang="pt-BR" dirty="0" smtClean="0">
                <a:solidFill>
                  <a:schemeClr val="tx1">
                    <a:lumMod val="85000"/>
                    <a:lumOff val="15000"/>
                  </a:schemeClr>
                </a:solidFill>
              </a:rPr>
              <a:t>Observações</a:t>
            </a:r>
          </a:p>
        </p:txBody>
      </p:sp>
      <p:sp>
        <p:nvSpPr>
          <p:cNvPr id="19460" name="Espaço Reservado para Texto 5"/>
          <p:cNvSpPr>
            <a:spLocks noGrp="1"/>
          </p:cNvSpPr>
          <p:nvPr>
            <p:ph type="body" sz="half" idx="2"/>
          </p:nvPr>
        </p:nvSpPr>
        <p:spPr>
          <a:xfrm>
            <a:off x="2143125" y="214313"/>
            <a:ext cx="5786438" cy="500062"/>
          </a:xfrm>
        </p:spPr>
        <p:txBody>
          <a:bodyPr/>
          <a:lstStyle/>
          <a:p>
            <a:pPr eaLnBrk="1" hangingPunct="1">
              <a:spcBef>
                <a:spcPct val="0"/>
              </a:spcBef>
            </a:pPr>
            <a:r>
              <a:rPr lang="pt-BR" dirty="0" smtClean="0"/>
              <a:t>Fórmula Visual RM </a:t>
            </a:r>
            <a:endParaRPr lang="pt-BR" dirty="0" smtClean="0">
              <a:solidFill>
                <a:srgbClr val="254061"/>
              </a:solidFill>
            </a:endParaRPr>
          </a:p>
        </p:txBody>
      </p:sp>
      <p:sp>
        <p:nvSpPr>
          <p:cNvPr id="9" name="CaixaDeTexto 8"/>
          <p:cNvSpPr txBox="1"/>
          <p:nvPr/>
        </p:nvSpPr>
        <p:spPr>
          <a:xfrm>
            <a:off x="345232" y="2420888"/>
            <a:ext cx="8496944" cy="2677656"/>
          </a:xfrm>
          <a:prstGeom prst="rect">
            <a:avLst/>
          </a:prstGeom>
          <a:noFill/>
        </p:spPr>
        <p:txBody>
          <a:bodyPr wrap="square" rtlCol="0">
            <a:spAutoFit/>
          </a:bodyPr>
          <a:lstStyle/>
          <a:p>
            <a:pPr marL="342900" indent="-342900" algn="just">
              <a:buFont typeface="Arial" pitchFamily="34" charset="0"/>
              <a:buChar char="•"/>
            </a:pPr>
            <a:r>
              <a:rPr lang="pt-BR" sz="2400" dirty="0" smtClean="0">
                <a:latin typeface="+mn-lt"/>
              </a:rPr>
              <a:t>Outro fato importante é o de se considerar a criação de uma fórmula visual para cada gatilho. Isso se faz necessário, pois em cada situação, a condição de “encaixe” das atividades muda.</a:t>
            </a:r>
          </a:p>
          <a:p>
            <a:pPr marL="342900" indent="-342900" algn="just">
              <a:buFont typeface="Arial" pitchFamily="34" charset="0"/>
              <a:buChar char="•"/>
            </a:pPr>
            <a:endParaRPr lang="pt-BR" sz="2400" dirty="0">
              <a:latin typeface="+mn-lt"/>
            </a:endParaRPr>
          </a:p>
          <a:p>
            <a:pPr marL="342900" indent="-342900" algn="just">
              <a:buFont typeface="Arial" pitchFamily="34" charset="0"/>
              <a:buChar char="•"/>
            </a:pPr>
            <a:r>
              <a:rPr lang="pt-BR" sz="2400" dirty="0" smtClean="0">
                <a:latin typeface="+mn-lt"/>
              </a:rPr>
              <a:t>Além de criar, a fórmula visual deverá ser associada corretamente ao cadastro ou processo para o qual foi criada</a:t>
            </a:r>
          </a:p>
          <a:p>
            <a:pPr algn="just"/>
            <a:endParaRPr lang="pt-BR" sz="2400" dirty="0">
              <a:latin typeface="+mn-lt"/>
            </a:endParaRPr>
          </a:p>
        </p:txBody>
      </p:sp>
    </p:spTree>
    <p:extLst>
      <p:ext uri="{BB962C8B-B14F-4D97-AF65-F5344CB8AC3E}">
        <p14:creationId xmlns:p14="http://schemas.microsoft.com/office/powerpoint/2010/main" val="5134605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ignTOTVS2010">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7410</TotalTime>
  <Words>1190</Words>
  <Application>Microsoft Office PowerPoint</Application>
  <PresentationFormat>Apresentação na tela (4:3)</PresentationFormat>
  <Paragraphs>109</Paragraphs>
  <Slides>21</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21</vt:i4>
      </vt:variant>
    </vt:vector>
  </HeadingPairs>
  <TitlesOfParts>
    <vt:vector size="25" baseType="lpstr">
      <vt:lpstr>Myriad Pro</vt:lpstr>
      <vt:lpstr>Calibri</vt:lpstr>
      <vt:lpstr>Arial</vt:lpstr>
      <vt:lpstr>DesignTOTVS2010</vt:lpstr>
      <vt:lpstr>Apresentação do PowerPoint</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Passo a Passo</vt:lpstr>
      <vt:lpstr>Criando a primeira Fórmula Visual – Observações</vt:lpstr>
      <vt:lpstr>Criando a primeira Fórmula Visual – Observações</vt:lpstr>
      <vt:lpstr>Criando a primeira Fórmula Visual – Observações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Entendendo o novo padrão</dc:title>
  <dc:creator>Francisco Costa</dc:creator>
  <cp:lastModifiedBy>Renato Rocha Silva</cp:lastModifiedBy>
  <cp:revision>363</cp:revision>
  <dcterms:created xsi:type="dcterms:W3CDTF">2009-08-12T18:39:24Z</dcterms:created>
  <dcterms:modified xsi:type="dcterms:W3CDTF">2015-03-12T21:52:52Z</dcterms:modified>
</cp:coreProperties>
</file>